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986" r:id="rId4"/>
  </p:sldMasterIdLst>
  <p:notesMasterIdLst>
    <p:notesMasterId r:id="rId34"/>
  </p:notesMasterIdLst>
  <p:handoutMasterIdLst>
    <p:handoutMasterId r:id="rId35"/>
  </p:handoutMasterIdLst>
  <p:sldIdLst>
    <p:sldId id="424" r:id="rId5"/>
    <p:sldId id="426" r:id="rId6"/>
    <p:sldId id="427" r:id="rId7"/>
    <p:sldId id="434" r:id="rId8"/>
    <p:sldId id="431" r:id="rId9"/>
    <p:sldId id="256" r:id="rId10"/>
    <p:sldId id="306" r:id="rId11"/>
    <p:sldId id="327" r:id="rId12"/>
    <p:sldId id="313" r:id="rId13"/>
    <p:sldId id="314" r:id="rId14"/>
    <p:sldId id="308" r:id="rId15"/>
    <p:sldId id="296" r:id="rId16"/>
    <p:sldId id="281" r:id="rId17"/>
    <p:sldId id="326" r:id="rId18"/>
    <p:sldId id="311" r:id="rId19"/>
    <p:sldId id="328" r:id="rId20"/>
    <p:sldId id="330" r:id="rId21"/>
    <p:sldId id="331" r:id="rId22"/>
    <p:sldId id="336" r:id="rId23"/>
    <p:sldId id="338" r:id="rId24"/>
    <p:sldId id="332" r:id="rId25"/>
    <p:sldId id="333" r:id="rId26"/>
    <p:sldId id="337" r:id="rId27"/>
    <p:sldId id="315" r:id="rId28"/>
    <p:sldId id="334" r:id="rId29"/>
    <p:sldId id="329" r:id="rId30"/>
    <p:sldId id="335" r:id="rId31"/>
    <p:sldId id="321" r:id="rId32"/>
    <p:sldId id="325" r:id="rId3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Tahoma" panose="020B060403050404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Tahoma" panose="020B060403050404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Tahoma" panose="020B060403050404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Tahoma" panose="020B060403050404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7C80"/>
    <a:srgbClr val="00CCFF"/>
    <a:srgbClr val="66CCFF"/>
    <a:srgbClr val="00CC99"/>
    <a:srgbClr val="CCFF99"/>
    <a:srgbClr val="99CC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096683-006A-4571-9B66-0F2791161206}" v="3" dt="2019-11-19T16:19:54.4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937" autoAdjust="0"/>
    <p:restoredTop sz="92913"/>
  </p:normalViewPr>
  <p:slideViewPr>
    <p:cSldViewPr showGuides="1">
      <p:cViewPr varScale="1">
        <p:scale>
          <a:sx n="94" d="100"/>
          <a:sy n="94" d="100"/>
        </p:scale>
        <p:origin x="54" y="35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m Gallagher" userId="1195fe80-7723-461c-a153-6ca38f2422a9" providerId="ADAL" clId="{81096683-006A-4571-9B66-0F2791161206}"/>
    <pc:docChg chg="modSld">
      <pc:chgData name="Pam Gallagher" userId="1195fe80-7723-461c-a153-6ca38f2422a9" providerId="ADAL" clId="{81096683-006A-4571-9B66-0F2791161206}" dt="2019-11-19T16:20:00.282" v="7" actId="1076"/>
      <pc:docMkLst>
        <pc:docMk/>
      </pc:docMkLst>
      <pc:sldChg chg="addSp modSp">
        <pc:chgData name="Pam Gallagher" userId="1195fe80-7723-461c-a153-6ca38f2422a9" providerId="ADAL" clId="{81096683-006A-4571-9B66-0F2791161206}" dt="2019-11-19T16:20:00.282" v="7" actId="1076"/>
        <pc:sldMkLst>
          <pc:docMk/>
          <pc:sldMk cId="3500997255" sldId="431"/>
        </pc:sldMkLst>
        <pc:spChg chg="mod">
          <ac:chgData name="Pam Gallagher" userId="1195fe80-7723-461c-a153-6ca38f2422a9" providerId="ADAL" clId="{81096683-006A-4571-9B66-0F2791161206}" dt="2019-11-19T16:19:54.416" v="6"/>
          <ac:spMkLst>
            <pc:docMk/>
            <pc:sldMk cId="3500997255" sldId="431"/>
            <ac:spMk id="3" creationId="{42AD967B-749F-41B1-BD5C-62C7F2179B06}"/>
          </ac:spMkLst>
        </pc:spChg>
        <pc:picChg chg="mod">
          <ac:chgData name="Pam Gallagher" userId="1195fe80-7723-461c-a153-6ca38f2422a9" providerId="ADAL" clId="{81096683-006A-4571-9B66-0F2791161206}" dt="2019-11-19T16:20:00.282" v="7" actId="1076"/>
          <ac:picMkLst>
            <pc:docMk/>
            <pc:sldMk cId="3500997255" sldId="431"/>
            <ac:picMk id="2" creationId="{EC900931-BFF1-40DF-8876-966752D2EBC2}"/>
          </ac:picMkLst>
        </pc:picChg>
        <pc:picChg chg="add mod">
          <ac:chgData name="Pam Gallagher" userId="1195fe80-7723-461c-a153-6ca38f2422a9" providerId="ADAL" clId="{81096683-006A-4571-9B66-0F2791161206}" dt="2019-11-19T16:19:17.206" v="4" actId="1076"/>
          <ac:picMkLst>
            <pc:docMk/>
            <pc:sldMk cId="3500997255" sldId="431"/>
            <ac:picMk id="4" creationId="{1B048556-00B6-49EF-BD75-DDE10D3A2182}"/>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6F21E7-5FFE-4E7A-B5F4-C2B6D5F4E235}" type="doc">
      <dgm:prSet loTypeId="urn:microsoft.com/office/officeart/2005/8/layout/matrix3" loCatId="matrix" qsTypeId="urn:microsoft.com/office/officeart/2005/8/quickstyle/simple1" qsCatId="simple" csTypeId="urn:microsoft.com/office/officeart/2005/8/colors/colorful5" csCatId="colorful" phldr="1"/>
      <dgm:spPr/>
      <dgm:t>
        <a:bodyPr/>
        <a:lstStyle/>
        <a:p>
          <a:endParaRPr lang="en-US"/>
        </a:p>
      </dgm:t>
    </dgm:pt>
    <dgm:pt modelId="{21F30E01-0078-4FCB-B604-168C73894668}">
      <dgm:prSet/>
      <dgm:spPr/>
      <dgm:t>
        <a:bodyPr/>
        <a:lstStyle/>
        <a:p>
          <a:pPr algn="ctr"/>
          <a:r>
            <a:rPr lang="en-US" sz="1900" b="1" dirty="0"/>
            <a:t>Food Service Director</a:t>
          </a:r>
          <a:endParaRPr lang="en-US" sz="1900" dirty="0"/>
        </a:p>
      </dgm:t>
    </dgm:pt>
    <dgm:pt modelId="{8EE1C792-97E2-4B28-8FE0-B964E4B7E4BC}" type="parTrans" cxnId="{72F43D1C-8EB2-4E65-AB0A-4B54398CAE26}">
      <dgm:prSet/>
      <dgm:spPr/>
      <dgm:t>
        <a:bodyPr/>
        <a:lstStyle/>
        <a:p>
          <a:endParaRPr lang="en-US"/>
        </a:p>
      </dgm:t>
    </dgm:pt>
    <dgm:pt modelId="{207EEC60-25CC-4D5C-A2D8-3C5A97A3B223}" type="sibTrans" cxnId="{72F43D1C-8EB2-4E65-AB0A-4B54398CAE26}">
      <dgm:prSet/>
      <dgm:spPr/>
      <dgm:t>
        <a:bodyPr/>
        <a:lstStyle/>
        <a:p>
          <a:endParaRPr lang="en-US"/>
        </a:p>
      </dgm:t>
    </dgm:pt>
    <dgm:pt modelId="{FC685E7A-878A-4B01-9438-21F5523E500D}">
      <dgm:prSet custT="1"/>
      <dgm:spPr/>
      <dgm:t>
        <a:bodyPr/>
        <a:lstStyle/>
        <a:p>
          <a:pPr algn="l"/>
          <a:r>
            <a:rPr lang="en-US" sz="1800" dirty="0"/>
            <a:t>Oversees site production</a:t>
          </a:r>
        </a:p>
      </dgm:t>
    </dgm:pt>
    <dgm:pt modelId="{D2220C4D-E3B4-4968-B7CB-C8C469B38FB1}" type="parTrans" cxnId="{5D67C1A1-027D-458F-A30B-16EC7C638CC3}">
      <dgm:prSet/>
      <dgm:spPr/>
      <dgm:t>
        <a:bodyPr/>
        <a:lstStyle/>
        <a:p>
          <a:endParaRPr lang="en-US"/>
        </a:p>
      </dgm:t>
    </dgm:pt>
    <dgm:pt modelId="{33A8F454-44AF-4874-8260-F366F1F4B06E}" type="sibTrans" cxnId="{5D67C1A1-027D-458F-A30B-16EC7C638CC3}">
      <dgm:prSet/>
      <dgm:spPr/>
      <dgm:t>
        <a:bodyPr/>
        <a:lstStyle/>
        <a:p>
          <a:endParaRPr lang="en-US"/>
        </a:p>
      </dgm:t>
    </dgm:pt>
    <dgm:pt modelId="{3E84E692-87A0-4AEA-94D3-6241DECE7F83}">
      <dgm:prSet custT="1"/>
      <dgm:spPr/>
      <dgm:t>
        <a:bodyPr/>
        <a:lstStyle/>
        <a:p>
          <a:pPr algn="l"/>
          <a:r>
            <a:rPr lang="en-US" sz="1800" dirty="0"/>
            <a:t>Completes records</a:t>
          </a:r>
        </a:p>
      </dgm:t>
    </dgm:pt>
    <dgm:pt modelId="{5A7C4493-C83D-4AD2-BD38-5D3A2425A183}" type="parTrans" cxnId="{90A8077C-88D8-4FBA-A0C9-E56721035AD0}">
      <dgm:prSet/>
      <dgm:spPr/>
      <dgm:t>
        <a:bodyPr/>
        <a:lstStyle/>
        <a:p>
          <a:endParaRPr lang="en-US"/>
        </a:p>
      </dgm:t>
    </dgm:pt>
    <dgm:pt modelId="{0C99B03F-31F9-4836-B2DF-A76EC96F843C}" type="sibTrans" cxnId="{90A8077C-88D8-4FBA-A0C9-E56721035AD0}">
      <dgm:prSet/>
      <dgm:spPr/>
      <dgm:t>
        <a:bodyPr/>
        <a:lstStyle/>
        <a:p>
          <a:endParaRPr lang="en-US"/>
        </a:p>
      </dgm:t>
    </dgm:pt>
    <dgm:pt modelId="{0187C655-7A0E-48B4-81AB-18EA5322282F}">
      <dgm:prSet custT="1"/>
      <dgm:spPr/>
      <dgm:t>
        <a:bodyPr/>
        <a:lstStyle/>
        <a:p>
          <a:pPr algn="l"/>
          <a:r>
            <a:rPr lang="en-US" sz="1800" dirty="0"/>
            <a:t>Maintains accurate records</a:t>
          </a:r>
        </a:p>
      </dgm:t>
    </dgm:pt>
    <dgm:pt modelId="{FC92F415-6219-425E-803A-176DCAC00229}" type="parTrans" cxnId="{07228013-3129-414B-97FD-0194E3C3A159}">
      <dgm:prSet/>
      <dgm:spPr/>
      <dgm:t>
        <a:bodyPr/>
        <a:lstStyle/>
        <a:p>
          <a:endParaRPr lang="en-US"/>
        </a:p>
      </dgm:t>
    </dgm:pt>
    <dgm:pt modelId="{F3FDBBEC-C73C-49B1-8B10-8BE7D9D7BE59}" type="sibTrans" cxnId="{07228013-3129-414B-97FD-0194E3C3A159}">
      <dgm:prSet/>
      <dgm:spPr/>
      <dgm:t>
        <a:bodyPr/>
        <a:lstStyle/>
        <a:p>
          <a:endParaRPr lang="en-US"/>
        </a:p>
      </dgm:t>
    </dgm:pt>
    <dgm:pt modelId="{1FE2DEB8-0565-4533-B946-A8007BF21283}">
      <dgm:prSet/>
      <dgm:spPr/>
      <dgm:t>
        <a:bodyPr/>
        <a:lstStyle/>
        <a:p>
          <a:pPr algn="ctr"/>
          <a:r>
            <a:rPr lang="en-US" sz="1900" b="1" dirty="0"/>
            <a:t>Cafeteria Manager</a:t>
          </a:r>
          <a:endParaRPr lang="en-US" sz="1900" dirty="0"/>
        </a:p>
      </dgm:t>
    </dgm:pt>
    <dgm:pt modelId="{A18FAB58-66C3-446A-BE12-C171B684087F}" type="parTrans" cxnId="{B48980CF-41B2-484B-9B98-275BFDF4C4BB}">
      <dgm:prSet/>
      <dgm:spPr/>
      <dgm:t>
        <a:bodyPr/>
        <a:lstStyle/>
        <a:p>
          <a:endParaRPr lang="en-US"/>
        </a:p>
      </dgm:t>
    </dgm:pt>
    <dgm:pt modelId="{F240D830-1BCA-49E9-BF93-171B9551B24E}" type="sibTrans" cxnId="{B48980CF-41B2-484B-9B98-275BFDF4C4BB}">
      <dgm:prSet/>
      <dgm:spPr/>
      <dgm:t>
        <a:bodyPr/>
        <a:lstStyle/>
        <a:p>
          <a:endParaRPr lang="en-US"/>
        </a:p>
      </dgm:t>
    </dgm:pt>
    <dgm:pt modelId="{6740297B-44AA-4D53-8C1C-0F892B2F8ABA}">
      <dgm:prSet custT="1"/>
      <dgm:spPr/>
      <dgm:t>
        <a:bodyPr/>
        <a:lstStyle/>
        <a:p>
          <a:pPr algn="l"/>
          <a:r>
            <a:rPr lang="en-US" sz="2000" dirty="0"/>
            <a:t>Oversees site production</a:t>
          </a:r>
        </a:p>
      </dgm:t>
    </dgm:pt>
    <dgm:pt modelId="{FBA117C9-A8EB-4CDC-A0D6-48F491B1F887}" type="parTrans" cxnId="{1AE80EB2-1CC9-4DE1-89A4-4D4BF48BCF3D}">
      <dgm:prSet/>
      <dgm:spPr/>
      <dgm:t>
        <a:bodyPr/>
        <a:lstStyle/>
        <a:p>
          <a:endParaRPr lang="en-US"/>
        </a:p>
      </dgm:t>
    </dgm:pt>
    <dgm:pt modelId="{E06CDEB2-D9B2-422C-81E8-14A5F7173246}" type="sibTrans" cxnId="{1AE80EB2-1CC9-4DE1-89A4-4D4BF48BCF3D}">
      <dgm:prSet/>
      <dgm:spPr/>
      <dgm:t>
        <a:bodyPr/>
        <a:lstStyle/>
        <a:p>
          <a:endParaRPr lang="en-US"/>
        </a:p>
      </dgm:t>
    </dgm:pt>
    <dgm:pt modelId="{B372B1E6-2EE0-402E-AAA3-1FC84E5798BF}">
      <dgm:prSet custT="1"/>
      <dgm:spPr/>
      <dgm:t>
        <a:bodyPr/>
        <a:lstStyle/>
        <a:p>
          <a:pPr algn="l"/>
          <a:r>
            <a:rPr lang="en-US" sz="2000" dirty="0"/>
            <a:t>Reviews final daily record</a:t>
          </a:r>
        </a:p>
      </dgm:t>
    </dgm:pt>
    <dgm:pt modelId="{BAB62A54-5EE6-4CC9-9492-247AB9FE7411}" type="parTrans" cxnId="{8AA2C5B3-463B-4DB4-938F-0E0BA77ED835}">
      <dgm:prSet/>
      <dgm:spPr/>
      <dgm:t>
        <a:bodyPr/>
        <a:lstStyle/>
        <a:p>
          <a:endParaRPr lang="en-US"/>
        </a:p>
      </dgm:t>
    </dgm:pt>
    <dgm:pt modelId="{9B2BE3C8-2830-4367-8DF2-208892611889}" type="sibTrans" cxnId="{8AA2C5B3-463B-4DB4-938F-0E0BA77ED835}">
      <dgm:prSet/>
      <dgm:spPr/>
      <dgm:t>
        <a:bodyPr/>
        <a:lstStyle/>
        <a:p>
          <a:endParaRPr lang="en-US"/>
        </a:p>
      </dgm:t>
    </dgm:pt>
    <dgm:pt modelId="{7076547B-48F7-4DEB-9392-FAFDEE46FD96}">
      <dgm:prSet custT="1"/>
      <dgm:spPr/>
      <dgm:t>
        <a:bodyPr/>
        <a:lstStyle/>
        <a:p>
          <a:pPr algn="ctr"/>
          <a:r>
            <a:rPr lang="en-US" altLang="en-US" sz="1600" b="1" dirty="0">
              <a:solidFill>
                <a:schemeClr val="bg1"/>
              </a:solidFill>
              <a:latin typeface="+mn-lt"/>
            </a:rPr>
            <a:t>Cooks/Production Staff</a:t>
          </a:r>
          <a:endParaRPr lang="en-US" sz="1600" dirty="0">
            <a:solidFill>
              <a:schemeClr val="bg1"/>
            </a:solidFill>
            <a:latin typeface="+mn-lt"/>
          </a:endParaRPr>
        </a:p>
      </dgm:t>
    </dgm:pt>
    <dgm:pt modelId="{90649361-F337-49CF-855B-3BEF30312225}" type="parTrans" cxnId="{9FA43E81-431E-4E04-9EB8-58E9882BF9BF}">
      <dgm:prSet/>
      <dgm:spPr/>
      <dgm:t>
        <a:bodyPr/>
        <a:lstStyle/>
        <a:p>
          <a:endParaRPr lang="en-US"/>
        </a:p>
      </dgm:t>
    </dgm:pt>
    <dgm:pt modelId="{A36256FB-1909-4F90-98ED-AF636895A3F4}" type="sibTrans" cxnId="{9FA43E81-431E-4E04-9EB8-58E9882BF9BF}">
      <dgm:prSet/>
      <dgm:spPr/>
      <dgm:t>
        <a:bodyPr/>
        <a:lstStyle/>
        <a:p>
          <a:endParaRPr lang="en-US"/>
        </a:p>
      </dgm:t>
    </dgm:pt>
    <dgm:pt modelId="{4A2F3CF2-512F-4A8F-B6F0-3F66CF2D8C11}">
      <dgm:prSet custT="1"/>
      <dgm:spPr/>
      <dgm:t>
        <a:bodyPr/>
        <a:lstStyle/>
        <a:p>
          <a:pPr algn="l"/>
          <a:r>
            <a:rPr lang="en-US" altLang="en-US" sz="1800" dirty="0">
              <a:solidFill>
                <a:schemeClr val="bg1"/>
              </a:solidFill>
              <a:latin typeface="+mn-lt"/>
            </a:rPr>
            <a:t>Follow standardized recipes</a:t>
          </a:r>
        </a:p>
      </dgm:t>
    </dgm:pt>
    <dgm:pt modelId="{183BAD32-2F96-4C35-B67C-5AAF3389684D}" type="parTrans" cxnId="{DC5BA82F-4B63-4EC2-B490-03414890F802}">
      <dgm:prSet/>
      <dgm:spPr/>
      <dgm:t>
        <a:bodyPr/>
        <a:lstStyle/>
        <a:p>
          <a:endParaRPr lang="en-US"/>
        </a:p>
      </dgm:t>
    </dgm:pt>
    <dgm:pt modelId="{1B677EF2-AAAC-46EA-8684-8368A8C65F83}" type="sibTrans" cxnId="{DC5BA82F-4B63-4EC2-B490-03414890F802}">
      <dgm:prSet/>
      <dgm:spPr/>
      <dgm:t>
        <a:bodyPr/>
        <a:lstStyle/>
        <a:p>
          <a:endParaRPr lang="en-US"/>
        </a:p>
      </dgm:t>
    </dgm:pt>
    <dgm:pt modelId="{6D7B943E-98B6-4194-B1DE-5E7D2848E002}">
      <dgm:prSet custT="1"/>
      <dgm:spPr/>
      <dgm:t>
        <a:bodyPr/>
        <a:lstStyle/>
        <a:p>
          <a:pPr algn="l"/>
          <a:r>
            <a:rPr lang="en-US" altLang="en-US" sz="1800" dirty="0">
              <a:solidFill>
                <a:schemeClr val="bg1"/>
              </a:solidFill>
              <a:latin typeface="+mn-lt"/>
            </a:rPr>
            <a:t>Correctly record ingredients being used</a:t>
          </a:r>
        </a:p>
      </dgm:t>
    </dgm:pt>
    <dgm:pt modelId="{9D4B5A77-AC0E-4902-8774-78D842135EAD}" type="parTrans" cxnId="{B91262BD-E73B-466A-93A3-9A910BD53738}">
      <dgm:prSet/>
      <dgm:spPr/>
      <dgm:t>
        <a:bodyPr/>
        <a:lstStyle/>
        <a:p>
          <a:endParaRPr lang="en-US"/>
        </a:p>
      </dgm:t>
    </dgm:pt>
    <dgm:pt modelId="{30E810BB-8E84-40B9-B2F6-BC6915F71F1E}" type="sibTrans" cxnId="{B91262BD-E73B-466A-93A3-9A910BD53738}">
      <dgm:prSet/>
      <dgm:spPr/>
      <dgm:t>
        <a:bodyPr/>
        <a:lstStyle/>
        <a:p>
          <a:endParaRPr lang="en-US"/>
        </a:p>
      </dgm:t>
    </dgm:pt>
    <dgm:pt modelId="{F1A78256-CF86-449F-A5AA-6460F0A14355}">
      <dgm:prSet custT="1"/>
      <dgm:spPr/>
      <dgm:t>
        <a:bodyPr/>
        <a:lstStyle/>
        <a:p>
          <a:pPr algn="l"/>
          <a:endParaRPr lang="en-US" altLang="en-US" sz="1800" b="1" dirty="0">
            <a:solidFill>
              <a:schemeClr val="bg1"/>
            </a:solidFill>
            <a:effectLst>
              <a:outerShdw blurRad="38100" dist="38100" dir="2700000" algn="tl">
                <a:srgbClr val="FFFFFF"/>
              </a:outerShdw>
            </a:effectLst>
            <a:latin typeface="+mn-lt"/>
          </a:endParaRPr>
        </a:p>
      </dgm:t>
    </dgm:pt>
    <dgm:pt modelId="{B511C571-B450-45F7-A594-3541235A0221}" type="parTrans" cxnId="{B702881B-B2E9-4224-AD90-1ECEEBD5AAAC}">
      <dgm:prSet/>
      <dgm:spPr/>
      <dgm:t>
        <a:bodyPr/>
        <a:lstStyle/>
        <a:p>
          <a:endParaRPr lang="en-US"/>
        </a:p>
      </dgm:t>
    </dgm:pt>
    <dgm:pt modelId="{2FC31EA1-4517-4D25-806A-75FE8D3851AB}" type="sibTrans" cxnId="{B702881B-B2E9-4224-AD90-1ECEEBD5AAAC}">
      <dgm:prSet/>
      <dgm:spPr/>
      <dgm:t>
        <a:bodyPr/>
        <a:lstStyle/>
        <a:p>
          <a:endParaRPr lang="en-US"/>
        </a:p>
      </dgm:t>
    </dgm:pt>
    <dgm:pt modelId="{CD12731D-B80C-4712-867B-CD6A28A78908}">
      <dgm:prSet custT="1"/>
      <dgm:spPr/>
      <dgm:t>
        <a:bodyPr/>
        <a:lstStyle/>
        <a:p>
          <a:pPr algn="ctr"/>
          <a:r>
            <a:rPr lang="en-US" altLang="en-US" sz="1600" b="1" dirty="0">
              <a:solidFill>
                <a:schemeClr val="bg1"/>
              </a:solidFill>
              <a:latin typeface="+mn-lt"/>
            </a:rPr>
            <a:t>Line Servers &amp; Dish Room Staff</a:t>
          </a:r>
          <a:endParaRPr lang="en-US" sz="1600" dirty="0">
            <a:solidFill>
              <a:schemeClr val="bg1"/>
            </a:solidFill>
            <a:latin typeface="+mn-lt"/>
          </a:endParaRPr>
        </a:p>
      </dgm:t>
    </dgm:pt>
    <dgm:pt modelId="{C993A59A-B97F-40BA-A18B-9A8943244590}" type="parTrans" cxnId="{52E8DE81-329A-4B19-9572-82F0601724E8}">
      <dgm:prSet/>
      <dgm:spPr/>
      <dgm:t>
        <a:bodyPr/>
        <a:lstStyle/>
        <a:p>
          <a:endParaRPr lang="en-US"/>
        </a:p>
      </dgm:t>
    </dgm:pt>
    <dgm:pt modelId="{45DECE03-D564-407E-A7E9-E95B48A95299}" type="sibTrans" cxnId="{52E8DE81-329A-4B19-9572-82F0601724E8}">
      <dgm:prSet/>
      <dgm:spPr/>
      <dgm:t>
        <a:bodyPr/>
        <a:lstStyle/>
        <a:p>
          <a:endParaRPr lang="en-US"/>
        </a:p>
      </dgm:t>
    </dgm:pt>
    <dgm:pt modelId="{9BE47BF3-C9FA-4D53-8021-C2C2454BF593}">
      <dgm:prSet custT="1"/>
      <dgm:spPr/>
      <dgm:t>
        <a:bodyPr/>
        <a:lstStyle/>
        <a:p>
          <a:pPr algn="l"/>
          <a:r>
            <a:rPr lang="en-US" altLang="en-US" sz="1800" dirty="0">
              <a:solidFill>
                <a:schemeClr val="bg1"/>
              </a:solidFill>
              <a:latin typeface="+mn-lt"/>
            </a:rPr>
            <a:t>Correctly portions food</a:t>
          </a:r>
        </a:p>
      </dgm:t>
    </dgm:pt>
    <dgm:pt modelId="{F2F3E718-1DDC-402F-ACDB-EBD37E65D0ED}" type="parTrans" cxnId="{6302AA9D-EFCA-4D7F-96F7-17B7897D88CE}">
      <dgm:prSet/>
      <dgm:spPr/>
      <dgm:t>
        <a:bodyPr/>
        <a:lstStyle/>
        <a:p>
          <a:endParaRPr lang="en-US"/>
        </a:p>
      </dgm:t>
    </dgm:pt>
    <dgm:pt modelId="{B6B0EDAE-BF7D-4A3C-B970-6F94EE40A79C}" type="sibTrans" cxnId="{6302AA9D-EFCA-4D7F-96F7-17B7897D88CE}">
      <dgm:prSet/>
      <dgm:spPr/>
      <dgm:t>
        <a:bodyPr/>
        <a:lstStyle/>
        <a:p>
          <a:endParaRPr lang="en-US"/>
        </a:p>
      </dgm:t>
    </dgm:pt>
    <dgm:pt modelId="{7A32AC36-6069-47FF-99D9-995EAFD54D32}">
      <dgm:prSet custT="1"/>
      <dgm:spPr/>
      <dgm:t>
        <a:bodyPr/>
        <a:lstStyle/>
        <a:p>
          <a:pPr algn="l"/>
          <a:r>
            <a:rPr lang="en-US" altLang="en-US" sz="1800" dirty="0">
              <a:solidFill>
                <a:schemeClr val="bg1"/>
              </a:solidFill>
              <a:latin typeface="+mn-lt"/>
            </a:rPr>
            <a:t>Communicate student feedback</a:t>
          </a:r>
        </a:p>
      </dgm:t>
    </dgm:pt>
    <dgm:pt modelId="{20F1A22E-439E-43BF-AEE5-BFF0A56033FE}" type="parTrans" cxnId="{573A352D-52D3-41DA-8AC1-3DB4F0BABA65}">
      <dgm:prSet/>
      <dgm:spPr/>
      <dgm:t>
        <a:bodyPr/>
        <a:lstStyle/>
        <a:p>
          <a:endParaRPr lang="en-US"/>
        </a:p>
      </dgm:t>
    </dgm:pt>
    <dgm:pt modelId="{9659D43D-701F-440F-B18E-7BD20F390060}" type="sibTrans" cxnId="{573A352D-52D3-41DA-8AC1-3DB4F0BABA65}">
      <dgm:prSet/>
      <dgm:spPr/>
      <dgm:t>
        <a:bodyPr/>
        <a:lstStyle/>
        <a:p>
          <a:endParaRPr lang="en-US"/>
        </a:p>
      </dgm:t>
    </dgm:pt>
    <dgm:pt modelId="{6E5AD081-A54C-429C-AADE-5F91368EEBB1}">
      <dgm:prSet custT="1"/>
      <dgm:spPr/>
      <dgm:t>
        <a:bodyPr/>
        <a:lstStyle/>
        <a:p>
          <a:pPr algn="l"/>
          <a:r>
            <a:rPr lang="en-US" altLang="en-US" sz="1800" dirty="0">
              <a:solidFill>
                <a:schemeClr val="bg1"/>
              </a:solidFill>
              <a:latin typeface="+mn-lt"/>
            </a:rPr>
            <a:t>Record usage</a:t>
          </a:r>
        </a:p>
      </dgm:t>
    </dgm:pt>
    <dgm:pt modelId="{E4BC76B7-43B5-4C11-9BCE-915E40F96D02}" type="parTrans" cxnId="{1E6A4A42-B9DE-4FB3-A589-9ED53640E0E9}">
      <dgm:prSet/>
      <dgm:spPr/>
      <dgm:t>
        <a:bodyPr/>
        <a:lstStyle/>
        <a:p>
          <a:endParaRPr lang="en-US"/>
        </a:p>
      </dgm:t>
    </dgm:pt>
    <dgm:pt modelId="{16185179-8577-4614-9473-053D0B5F1B87}" type="sibTrans" cxnId="{1E6A4A42-B9DE-4FB3-A589-9ED53640E0E9}">
      <dgm:prSet/>
      <dgm:spPr/>
      <dgm:t>
        <a:bodyPr/>
        <a:lstStyle/>
        <a:p>
          <a:endParaRPr lang="en-US"/>
        </a:p>
      </dgm:t>
    </dgm:pt>
    <dgm:pt modelId="{E5EC7A0B-D711-4863-AB69-68427D9041EB}">
      <dgm:prSet custT="1"/>
      <dgm:spPr/>
      <dgm:t>
        <a:bodyPr/>
        <a:lstStyle/>
        <a:p>
          <a:pPr algn="l"/>
          <a:r>
            <a:rPr lang="en-US" altLang="en-US" sz="1800" dirty="0">
              <a:solidFill>
                <a:schemeClr val="bg1"/>
              </a:solidFill>
              <a:latin typeface="+mn-lt"/>
            </a:rPr>
            <a:t>Identify student waste</a:t>
          </a:r>
          <a:endParaRPr lang="en-US" altLang="en-US" sz="1800" dirty="0">
            <a:solidFill>
              <a:schemeClr val="bg1"/>
            </a:solidFill>
            <a:effectLst>
              <a:outerShdw blurRad="38100" dist="38100" dir="2700000" algn="tl">
                <a:srgbClr val="C0C0C0"/>
              </a:outerShdw>
            </a:effectLst>
            <a:latin typeface="+mn-lt"/>
          </a:endParaRPr>
        </a:p>
      </dgm:t>
    </dgm:pt>
    <dgm:pt modelId="{1E3EC36F-E106-4726-9B0B-46590A2FC24B}" type="parTrans" cxnId="{4078FB02-6D5E-4108-B165-5900EA30E19B}">
      <dgm:prSet/>
      <dgm:spPr/>
      <dgm:t>
        <a:bodyPr/>
        <a:lstStyle/>
        <a:p>
          <a:endParaRPr lang="en-US"/>
        </a:p>
      </dgm:t>
    </dgm:pt>
    <dgm:pt modelId="{D7A60E4F-A5D3-4CCA-A1FA-2C08C8F99C4C}" type="sibTrans" cxnId="{4078FB02-6D5E-4108-B165-5900EA30E19B}">
      <dgm:prSet/>
      <dgm:spPr/>
      <dgm:t>
        <a:bodyPr/>
        <a:lstStyle/>
        <a:p>
          <a:endParaRPr lang="en-US"/>
        </a:p>
      </dgm:t>
    </dgm:pt>
    <dgm:pt modelId="{451334F9-17F0-4EE5-BCC4-9C86F385640A}">
      <dgm:prSet custT="1"/>
      <dgm:spPr/>
      <dgm:t>
        <a:bodyPr/>
        <a:lstStyle/>
        <a:p>
          <a:pPr algn="l"/>
          <a:r>
            <a:rPr lang="en-US" sz="2000" dirty="0"/>
            <a:t>Ensures correct portioning</a:t>
          </a:r>
        </a:p>
      </dgm:t>
    </dgm:pt>
    <dgm:pt modelId="{88D04038-24A9-412C-B406-2378446E2457}" type="parTrans" cxnId="{DC361091-BBAA-459C-81DE-AF0344898632}">
      <dgm:prSet/>
      <dgm:spPr/>
      <dgm:t>
        <a:bodyPr/>
        <a:lstStyle/>
        <a:p>
          <a:endParaRPr lang="en-US"/>
        </a:p>
      </dgm:t>
    </dgm:pt>
    <dgm:pt modelId="{E9BE364B-C407-4E47-B592-C818349B0F28}" type="sibTrans" cxnId="{DC361091-BBAA-459C-81DE-AF0344898632}">
      <dgm:prSet/>
      <dgm:spPr/>
      <dgm:t>
        <a:bodyPr/>
        <a:lstStyle/>
        <a:p>
          <a:endParaRPr lang="en-US"/>
        </a:p>
      </dgm:t>
    </dgm:pt>
    <dgm:pt modelId="{D2562FC7-3AFB-432E-BED3-0B7210BD76B4}">
      <dgm:prSet custT="1"/>
      <dgm:spPr/>
      <dgm:t>
        <a:bodyPr/>
        <a:lstStyle/>
        <a:p>
          <a:pPr algn="l"/>
          <a:r>
            <a:rPr lang="en-US" altLang="en-US" sz="1800" dirty="0">
              <a:solidFill>
                <a:schemeClr val="bg1"/>
              </a:solidFill>
              <a:latin typeface="+mn-lt"/>
            </a:rPr>
            <a:t>Record daily usage</a:t>
          </a:r>
        </a:p>
      </dgm:t>
    </dgm:pt>
    <dgm:pt modelId="{E9A2C0FD-7047-4E5B-A986-2B9F0475557C}" type="parTrans" cxnId="{A5574F57-ABA1-449B-B3EF-6035342E1FE1}">
      <dgm:prSet/>
      <dgm:spPr/>
      <dgm:t>
        <a:bodyPr/>
        <a:lstStyle/>
        <a:p>
          <a:endParaRPr lang="en-US"/>
        </a:p>
      </dgm:t>
    </dgm:pt>
    <dgm:pt modelId="{DCC7967A-4C5C-4D8C-8B27-812AFFBF178B}" type="sibTrans" cxnId="{A5574F57-ABA1-449B-B3EF-6035342E1FE1}">
      <dgm:prSet/>
      <dgm:spPr/>
      <dgm:t>
        <a:bodyPr/>
        <a:lstStyle/>
        <a:p>
          <a:endParaRPr lang="en-US"/>
        </a:p>
      </dgm:t>
    </dgm:pt>
    <dgm:pt modelId="{7F095FD4-FBAB-4F47-B124-B006E91AFF14}" type="pres">
      <dgm:prSet presAssocID="{EC6F21E7-5FFE-4E7A-B5F4-C2B6D5F4E235}" presName="matrix" presStyleCnt="0">
        <dgm:presLayoutVars>
          <dgm:chMax val="1"/>
          <dgm:dir/>
          <dgm:resizeHandles val="exact"/>
        </dgm:presLayoutVars>
      </dgm:prSet>
      <dgm:spPr/>
    </dgm:pt>
    <dgm:pt modelId="{EC18AB62-C6FB-449B-A466-BE703839A683}" type="pres">
      <dgm:prSet presAssocID="{EC6F21E7-5FFE-4E7A-B5F4-C2B6D5F4E235}" presName="diamond" presStyleLbl="bgShp" presStyleIdx="0" presStyleCnt="1" custLinFactNeighborY="-601"/>
      <dgm:spPr/>
    </dgm:pt>
    <dgm:pt modelId="{CFC22B74-223C-4B5F-8174-C3CB5F336544}" type="pres">
      <dgm:prSet presAssocID="{EC6F21E7-5FFE-4E7A-B5F4-C2B6D5F4E235}" presName="quad1" presStyleLbl="node1" presStyleIdx="0" presStyleCnt="4" custScaleX="106831" custScaleY="106845">
        <dgm:presLayoutVars>
          <dgm:chMax val="0"/>
          <dgm:chPref val="0"/>
          <dgm:bulletEnabled val="1"/>
        </dgm:presLayoutVars>
      </dgm:prSet>
      <dgm:spPr/>
    </dgm:pt>
    <dgm:pt modelId="{7FF36856-DA44-46BC-8FF9-9CF5A872AA06}" type="pres">
      <dgm:prSet presAssocID="{EC6F21E7-5FFE-4E7A-B5F4-C2B6D5F4E235}" presName="quad2" presStyleLbl="node1" presStyleIdx="1" presStyleCnt="4" custScaleX="113068" custScaleY="106844" custLinFactNeighborX="5840" custLinFactNeighborY="-458">
        <dgm:presLayoutVars>
          <dgm:chMax val="0"/>
          <dgm:chPref val="0"/>
          <dgm:bulletEnabled val="1"/>
        </dgm:presLayoutVars>
      </dgm:prSet>
      <dgm:spPr/>
    </dgm:pt>
    <dgm:pt modelId="{D7C93134-83A7-409E-8CC5-D315AFB2585C}" type="pres">
      <dgm:prSet presAssocID="{EC6F21E7-5FFE-4E7A-B5F4-C2B6D5F4E235}" presName="quad3" presStyleLbl="node1" presStyleIdx="2" presStyleCnt="4" custScaleX="102979" custScaleY="106946">
        <dgm:presLayoutVars>
          <dgm:chMax val="0"/>
          <dgm:chPref val="0"/>
          <dgm:bulletEnabled val="1"/>
        </dgm:presLayoutVars>
      </dgm:prSet>
      <dgm:spPr/>
    </dgm:pt>
    <dgm:pt modelId="{46475993-59DA-47A3-80A1-92041A74A09F}" type="pres">
      <dgm:prSet presAssocID="{EC6F21E7-5FFE-4E7A-B5F4-C2B6D5F4E235}" presName="quad4" presStyleLbl="node1" presStyleIdx="3" presStyleCnt="4" custScaleX="112883" custScaleY="102484" custLinFactNeighborX="5071" custLinFactNeighborY="321">
        <dgm:presLayoutVars>
          <dgm:chMax val="0"/>
          <dgm:chPref val="0"/>
          <dgm:bulletEnabled val="1"/>
        </dgm:presLayoutVars>
      </dgm:prSet>
      <dgm:spPr/>
    </dgm:pt>
  </dgm:ptLst>
  <dgm:cxnLst>
    <dgm:cxn modelId="{4078FB02-6D5E-4108-B165-5900EA30E19B}" srcId="{CD12731D-B80C-4712-867B-CD6A28A78908}" destId="{E5EC7A0B-D711-4863-AB69-68427D9041EB}" srcOrd="3" destOrd="0" parTransId="{1E3EC36F-E106-4726-9B0B-46590A2FC24B}" sibTransId="{D7A60E4F-A5D3-4CCA-A1FA-2C08C8F99C4C}"/>
    <dgm:cxn modelId="{9C46610F-6144-4CFA-8B3C-24D2138EC9AF}" type="presOf" srcId="{6E5AD081-A54C-429C-AADE-5F91368EEBB1}" destId="{46475993-59DA-47A3-80A1-92041A74A09F}" srcOrd="0" destOrd="3" presId="urn:microsoft.com/office/officeart/2005/8/layout/matrix3"/>
    <dgm:cxn modelId="{07228013-3129-414B-97FD-0194E3C3A159}" srcId="{21F30E01-0078-4FCB-B604-168C73894668}" destId="{0187C655-7A0E-48B4-81AB-18EA5322282F}" srcOrd="2" destOrd="0" parTransId="{FC92F415-6219-425E-803A-176DCAC00229}" sibTransId="{F3FDBBEC-C73C-49B1-8B10-8BE7D9D7BE59}"/>
    <dgm:cxn modelId="{54C59018-609A-448E-B83E-E28DB72CF064}" type="presOf" srcId="{6740297B-44AA-4D53-8C1C-0F892B2F8ABA}" destId="{7FF36856-DA44-46BC-8FF9-9CF5A872AA06}" srcOrd="0" destOrd="1" presId="urn:microsoft.com/office/officeart/2005/8/layout/matrix3"/>
    <dgm:cxn modelId="{B702881B-B2E9-4224-AD90-1ECEEBD5AAAC}" srcId="{7076547B-48F7-4DEB-9392-FAFDEE46FD96}" destId="{F1A78256-CF86-449F-A5AA-6460F0A14355}" srcOrd="3" destOrd="0" parTransId="{B511C571-B450-45F7-A594-3541235A0221}" sibTransId="{2FC31EA1-4517-4D25-806A-75FE8D3851AB}"/>
    <dgm:cxn modelId="{72F43D1C-8EB2-4E65-AB0A-4B54398CAE26}" srcId="{EC6F21E7-5FFE-4E7A-B5F4-C2B6D5F4E235}" destId="{21F30E01-0078-4FCB-B604-168C73894668}" srcOrd="0" destOrd="0" parTransId="{8EE1C792-97E2-4B28-8FE0-B964E4B7E4BC}" sibTransId="{207EEC60-25CC-4D5C-A2D8-3C5A97A3B223}"/>
    <dgm:cxn modelId="{67B1D328-193A-4754-97AF-CEBC601A8AB3}" type="presOf" srcId="{CD12731D-B80C-4712-867B-CD6A28A78908}" destId="{46475993-59DA-47A3-80A1-92041A74A09F}" srcOrd="0" destOrd="0" presId="urn:microsoft.com/office/officeart/2005/8/layout/matrix3"/>
    <dgm:cxn modelId="{20008C2B-1B4C-46DF-84DB-23C3EC3750D8}" type="presOf" srcId="{D2562FC7-3AFB-432E-BED3-0B7210BD76B4}" destId="{D7C93134-83A7-409E-8CC5-D315AFB2585C}" srcOrd="0" destOrd="3" presId="urn:microsoft.com/office/officeart/2005/8/layout/matrix3"/>
    <dgm:cxn modelId="{573A352D-52D3-41DA-8AC1-3DB4F0BABA65}" srcId="{CD12731D-B80C-4712-867B-CD6A28A78908}" destId="{7A32AC36-6069-47FF-99D9-995EAFD54D32}" srcOrd="1" destOrd="0" parTransId="{20F1A22E-439E-43BF-AEE5-BFF0A56033FE}" sibTransId="{9659D43D-701F-440F-B18E-7BD20F390060}"/>
    <dgm:cxn modelId="{DC5BA82F-4B63-4EC2-B490-03414890F802}" srcId="{7076547B-48F7-4DEB-9392-FAFDEE46FD96}" destId="{4A2F3CF2-512F-4A8F-B6F0-3F66CF2D8C11}" srcOrd="0" destOrd="0" parTransId="{183BAD32-2F96-4C35-B67C-5AAF3389684D}" sibTransId="{1B677EF2-AAAC-46EA-8684-8368A8C65F83}"/>
    <dgm:cxn modelId="{1E6A4A42-B9DE-4FB3-A589-9ED53640E0E9}" srcId="{CD12731D-B80C-4712-867B-CD6A28A78908}" destId="{6E5AD081-A54C-429C-AADE-5F91368EEBB1}" srcOrd="2" destOrd="0" parTransId="{E4BC76B7-43B5-4C11-9BCE-915E40F96D02}" sibTransId="{16185179-8577-4614-9473-053D0B5F1B87}"/>
    <dgm:cxn modelId="{63CA5746-91EB-4575-809D-10514AEC1D10}" type="presOf" srcId="{F1A78256-CF86-449F-A5AA-6460F0A14355}" destId="{D7C93134-83A7-409E-8CC5-D315AFB2585C}" srcOrd="0" destOrd="4" presId="urn:microsoft.com/office/officeart/2005/8/layout/matrix3"/>
    <dgm:cxn modelId="{C2F6FC46-C281-4785-B806-D21C82751204}" type="presOf" srcId="{6D7B943E-98B6-4194-B1DE-5E7D2848E002}" destId="{D7C93134-83A7-409E-8CC5-D315AFB2585C}" srcOrd="0" destOrd="2" presId="urn:microsoft.com/office/officeart/2005/8/layout/matrix3"/>
    <dgm:cxn modelId="{A5574F57-ABA1-449B-B3EF-6035342E1FE1}" srcId="{7076547B-48F7-4DEB-9392-FAFDEE46FD96}" destId="{D2562FC7-3AFB-432E-BED3-0B7210BD76B4}" srcOrd="2" destOrd="0" parTransId="{E9A2C0FD-7047-4E5B-A986-2B9F0475557C}" sibTransId="{DCC7967A-4C5C-4D8C-8B27-812AFFBF178B}"/>
    <dgm:cxn modelId="{3155F179-C0DC-494F-812A-0CFD31FA1D09}" type="presOf" srcId="{0187C655-7A0E-48B4-81AB-18EA5322282F}" destId="{CFC22B74-223C-4B5F-8174-C3CB5F336544}" srcOrd="0" destOrd="3" presId="urn:microsoft.com/office/officeart/2005/8/layout/matrix3"/>
    <dgm:cxn modelId="{90A8077C-88D8-4FBA-A0C9-E56721035AD0}" srcId="{21F30E01-0078-4FCB-B604-168C73894668}" destId="{3E84E692-87A0-4AEA-94D3-6241DECE7F83}" srcOrd="1" destOrd="0" parTransId="{5A7C4493-C83D-4AD2-BD38-5D3A2425A183}" sibTransId="{0C99B03F-31F9-4836-B2DF-A76EC96F843C}"/>
    <dgm:cxn modelId="{9FA43E81-431E-4E04-9EB8-58E9882BF9BF}" srcId="{EC6F21E7-5FFE-4E7A-B5F4-C2B6D5F4E235}" destId="{7076547B-48F7-4DEB-9392-FAFDEE46FD96}" srcOrd="2" destOrd="0" parTransId="{90649361-F337-49CF-855B-3BEF30312225}" sibTransId="{A36256FB-1909-4F90-98ED-AF636895A3F4}"/>
    <dgm:cxn modelId="{52E8DE81-329A-4B19-9572-82F0601724E8}" srcId="{EC6F21E7-5FFE-4E7A-B5F4-C2B6D5F4E235}" destId="{CD12731D-B80C-4712-867B-CD6A28A78908}" srcOrd="3" destOrd="0" parTransId="{C993A59A-B97F-40BA-A18B-9A8943244590}" sibTransId="{45DECE03-D564-407E-A7E9-E95B48A95299}"/>
    <dgm:cxn modelId="{DC361091-BBAA-459C-81DE-AF0344898632}" srcId="{1FE2DEB8-0565-4533-B946-A8007BF21283}" destId="{451334F9-17F0-4EE5-BCC4-9C86F385640A}" srcOrd="1" destOrd="0" parTransId="{88D04038-24A9-412C-B406-2378446E2457}" sibTransId="{E9BE364B-C407-4E47-B592-C818349B0F28}"/>
    <dgm:cxn modelId="{C1AA0F92-0BB0-404D-8378-643927334814}" type="presOf" srcId="{9BE47BF3-C9FA-4D53-8021-C2C2454BF593}" destId="{46475993-59DA-47A3-80A1-92041A74A09F}" srcOrd="0" destOrd="1" presId="urn:microsoft.com/office/officeart/2005/8/layout/matrix3"/>
    <dgm:cxn modelId="{339BE492-5469-4437-814B-2E8BB539D9F2}" type="presOf" srcId="{EC6F21E7-5FFE-4E7A-B5F4-C2B6D5F4E235}" destId="{7F095FD4-FBAB-4F47-B124-B006E91AFF14}" srcOrd="0" destOrd="0" presId="urn:microsoft.com/office/officeart/2005/8/layout/matrix3"/>
    <dgm:cxn modelId="{6302AA9D-EFCA-4D7F-96F7-17B7897D88CE}" srcId="{CD12731D-B80C-4712-867B-CD6A28A78908}" destId="{9BE47BF3-C9FA-4D53-8021-C2C2454BF593}" srcOrd="0" destOrd="0" parTransId="{F2F3E718-1DDC-402F-ACDB-EBD37E65D0ED}" sibTransId="{B6B0EDAE-BF7D-4A3C-B970-6F94EE40A79C}"/>
    <dgm:cxn modelId="{596AD49E-F8E6-4994-888A-38C1A570205D}" type="presOf" srcId="{1FE2DEB8-0565-4533-B946-A8007BF21283}" destId="{7FF36856-DA44-46BC-8FF9-9CF5A872AA06}" srcOrd="0" destOrd="0" presId="urn:microsoft.com/office/officeart/2005/8/layout/matrix3"/>
    <dgm:cxn modelId="{5D67C1A1-027D-458F-A30B-16EC7C638CC3}" srcId="{21F30E01-0078-4FCB-B604-168C73894668}" destId="{FC685E7A-878A-4B01-9438-21F5523E500D}" srcOrd="0" destOrd="0" parTransId="{D2220C4D-E3B4-4968-B7CB-C8C469B38FB1}" sibTransId="{33A8F454-44AF-4874-8260-F366F1F4B06E}"/>
    <dgm:cxn modelId="{C5DF9AA7-CA30-45B2-8017-348321EA45F5}" type="presOf" srcId="{451334F9-17F0-4EE5-BCC4-9C86F385640A}" destId="{7FF36856-DA44-46BC-8FF9-9CF5A872AA06}" srcOrd="0" destOrd="2" presId="urn:microsoft.com/office/officeart/2005/8/layout/matrix3"/>
    <dgm:cxn modelId="{7D2B32AE-561A-4158-9469-B28F8B70FF46}" type="presOf" srcId="{B372B1E6-2EE0-402E-AAA3-1FC84E5798BF}" destId="{7FF36856-DA44-46BC-8FF9-9CF5A872AA06}" srcOrd="0" destOrd="3" presId="urn:microsoft.com/office/officeart/2005/8/layout/matrix3"/>
    <dgm:cxn modelId="{1AE80EB2-1CC9-4DE1-89A4-4D4BF48BCF3D}" srcId="{1FE2DEB8-0565-4533-B946-A8007BF21283}" destId="{6740297B-44AA-4D53-8C1C-0F892B2F8ABA}" srcOrd="0" destOrd="0" parTransId="{FBA117C9-A8EB-4CDC-A0D6-48F491B1F887}" sibTransId="{E06CDEB2-D9B2-422C-81E8-14A5F7173246}"/>
    <dgm:cxn modelId="{8AA2C5B3-463B-4DB4-938F-0E0BA77ED835}" srcId="{1FE2DEB8-0565-4533-B946-A8007BF21283}" destId="{B372B1E6-2EE0-402E-AAA3-1FC84E5798BF}" srcOrd="2" destOrd="0" parTransId="{BAB62A54-5EE6-4CC9-9492-247AB9FE7411}" sibTransId="{9B2BE3C8-2830-4367-8DF2-208892611889}"/>
    <dgm:cxn modelId="{BA52D9B7-3E85-4778-9257-61D6BB63A31F}" type="presOf" srcId="{4A2F3CF2-512F-4A8F-B6F0-3F66CF2D8C11}" destId="{D7C93134-83A7-409E-8CC5-D315AFB2585C}" srcOrd="0" destOrd="1" presId="urn:microsoft.com/office/officeart/2005/8/layout/matrix3"/>
    <dgm:cxn modelId="{B91262BD-E73B-466A-93A3-9A910BD53738}" srcId="{7076547B-48F7-4DEB-9392-FAFDEE46FD96}" destId="{6D7B943E-98B6-4194-B1DE-5E7D2848E002}" srcOrd="1" destOrd="0" parTransId="{9D4B5A77-AC0E-4902-8774-78D842135EAD}" sibTransId="{30E810BB-8E84-40B9-B2F6-BC6915F71F1E}"/>
    <dgm:cxn modelId="{4A3624CD-2A94-4262-97EB-EA68C0617E83}" type="presOf" srcId="{E5EC7A0B-D711-4863-AB69-68427D9041EB}" destId="{46475993-59DA-47A3-80A1-92041A74A09F}" srcOrd="0" destOrd="4" presId="urn:microsoft.com/office/officeart/2005/8/layout/matrix3"/>
    <dgm:cxn modelId="{B61C47CF-BADB-46D4-83F4-EE4F9AF008DE}" type="presOf" srcId="{7A32AC36-6069-47FF-99D9-995EAFD54D32}" destId="{46475993-59DA-47A3-80A1-92041A74A09F}" srcOrd="0" destOrd="2" presId="urn:microsoft.com/office/officeart/2005/8/layout/matrix3"/>
    <dgm:cxn modelId="{B48980CF-41B2-484B-9B98-275BFDF4C4BB}" srcId="{EC6F21E7-5FFE-4E7A-B5F4-C2B6D5F4E235}" destId="{1FE2DEB8-0565-4533-B946-A8007BF21283}" srcOrd="1" destOrd="0" parTransId="{A18FAB58-66C3-446A-BE12-C171B684087F}" sibTransId="{F240D830-1BCA-49E9-BF93-171B9551B24E}"/>
    <dgm:cxn modelId="{5A876AE0-0858-42BE-8581-E160B332D62F}" type="presOf" srcId="{3E84E692-87A0-4AEA-94D3-6241DECE7F83}" destId="{CFC22B74-223C-4B5F-8174-C3CB5F336544}" srcOrd="0" destOrd="2" presId="urn:microsoft.com/office/officeart/2005/8/layout/matrix3"/>
    <dgm:cxn modelId="{F90631F1-EFA1-4D59-A291-CD2E4D06DC3F}" type="presOf" srcId="{7076547B-48F7-4DEB-9392-FAFDEE46FD96}" destId="{D7C93134-83A7-409E-8CC5-D315AFB2585C}" srcOrd="0" destOrd="0" presId="urn:microsoft.com/office/officeart/2005/8/layout/matrix3"/>
    <dgm:cxn modelId="{5648F1F3-1E57-4B2D-9D63-D10EB3FE31AD}" type="presOf" srcId="{FC685E7A-878A-4B01-9438-21F5523E500D}" destId="{CFC22B74-223C-4B5F-8174-C3CB5F336544}" srcOrd="0" destOrd="1" presId="urn:microsoft.com/office/officeart/2005/8/layout/matrix3"/>
    <dgm:cxn modelId="{57EA19FC-BEA6-4A5C-B565-6688FD90BEBA}" type="presOf" srcId="{21F30E01-0078-4FCB-B604-168C73894668}" destId="{CFC22B74-223C-4B5F-8174-C3CB5F336544}" srcOrd="0" destOrd="0" presId="urn:microsoft.com/office/officeart/2005/8/layout/matrix3"/>
    <dgm:cxn modelId="{6DFFC6C1-CA15-48C9-BEAB-AFF0F96D3F9B}" type="presParOf" srcId="{7F095FD4-FBAB-4F47-B124-B006E91AFF14}" destId="{EC18AB62-C6FB-449B-A466-BE703839A683}" srcOrd="0" destOrd="0" presId="urn:microsoft.com/office/officeart/2005/8/layout/matrix3"/>
    <dgm:cxn modelId="{3EF11270-E845-47C7-8A7F-8FDA627B07DE}" type="presParOf" srcId="{7F095FD4-FBAB-4F47-B124-B006E91AFF14}" destId="{CFC22B74-223C-4B5F-8174-C3CB5F336544}" srcOrd="1" destOrd="0" presId="urn:microsoft.com/office/officeart/2005/8/layout/matrix3"/>
    <dgm:cxn modelId="{DCDFB635-BF3E-4571-A565-986FF0853051}" type="presParOf" srcId="{7F095FD4-FBAB-4F47-B124-B006E91AFF14}" destId="{7FF36856-DA44-46BC-8FF9-9CF5A872AA06}" srcOrd="2" destOrd="0" presId="urn:microsoft.com/office/officeart/2005/8/layout/matrix3"/>
    <dgm:cxn modelId="{81428FAF-D92C-4F4C-A94F-F7DC7F25D7BC}" type="presParOf" srcId="{7F095FD4-FBAB-4F47-B124-B006E91AFF14}" destId="{D7C93134-83A7-409E-8CC5-D315AFB2585C}" srcOrd="3" destOrd="0" presId="urn:microsoft.com/office/officeart/2005/8/layout/matrix3"/>
    <dgm:cxn modelId="{5D76FD44-B405-45C9-9971-097381C3C59D}" type="presParOf" srcId="{7F095FD4-FBAB-4F47-B124-B006E91AFF14}" destId="{46475993-59DA-47A3-80A1-92041A74A09F}"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18AB62-C6FB-449B-A466-BE703839A683}">
      <dsp:nvSpPr>
        <dsp:cNvPr id="0" name=""/>
        <dsp:cNvSpPr/>
      </dsp:nvSpPr>
      <dsp:spPr>
        <a:xfrm>
          <a:off x="0" y="9123"/>
          <a:ext cx="5980509" cy="5980509"/>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C22B74-223C-4B5F-8174-C3CB5F336544}">
      <dsp:nvSpPr>
        <dsp:cNvPr id="0" name=""/>
        <dsp:cNvSpPr/>
      </dsp:nvSpPr>
      <dsp:spPr>
        <a:xfrm>
          <a:off x="488485" y="533388"/>
          <a:ext cx="2491724" cy="2492051"/>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44550">
            <a:lnSpc>
              <a:spcPct val="90000"/>
            </a:lnSpc>
            <a:spcBef>
              <a:spcPct val="0"/>
            </a:spcBef>
            <a:spcAft>
              <a:spcPct val="35000"/>
            </a:spcAft>
            <a:buNone/>
          </a:pPr>
          <a:r>
            <a:rPr lang="en-US" sz="1900" b="1" kern="1200" dirty="0"/>
            <a:t>Food Service Director</a:t>
          </a:r>
          <a:endParaRPr lang="en-US" sz="1900" kern="1200" dirty="0"/>
        </a:p>
        <a:p>
          <a:pPr marL="171450" lvl="1" indent="-171450" algn="l" defTabSz="800100">
            <a:lnSpc>
              <a:spcPct val="90000"/>
            </a:lnSpc>
            <a:spcBef>
              <a:spcPct val="0"/>
            </a:spcBef>
            <a:spcAft>
              <a:spcPct val="15000"/>
            </a:spcAft>
            <a:buChar char="•"/>
          </a:pPr>
          <a:r>
            <a:rPr lang="en-US" sz="1800" kern="1200" dirty="0"/>
            <a:t>Oversees site production</a:t>
          </a:r>
        </a:p>
        <a:p>
          <a:pPr marL="171450" lvl="1" indent="-171450" algn="l" defTabSz="800100">
            <a:lnSpc>
              <a:spcPct val="90000"/>
            </a:lnSpc>
            <a:spcBef>
              <a:spcPct val="0"/>
            </a:spcBef>
            <a:spcAft>
              <a:spcPct val="15000"/>
            </a:spcAft>
            <a:buChar char="•"/>
          </a:pPr>
          <a:r>
            <a:rPr lang="en-US" sz="1800" kern="1200" dirty="0"/>
            <a:t>Completes records</a:t>
          </a:r>
        </a:p>
        <a:p>
          <a:pPr marL="171450" lvl="1" indent="-171450" algn="l" defTabSz="800100">
            <a:lnSpc>
              <a:spcPct val="90000"/>
            </a:lnSpc>
            <a:spcBef>
              <a:spcPct val="0"/>
            </a:spcBef>
            <a:spcAft>
              <a:spcPct val="15000"/>
            </a:spcAft>
            <a:buChar char="•"/>
          </a:pPr>
          <a:r>
            <a:rPr lang="en-US" sz="1800" kern="1200" dirty="0"/>
            <a:t>Maintains accurate records</a:t>
          </a:r>
        </a:p>
      </dsp:txBody>
      <dsp:txXfrm>
        <a:off x="610121" y="655024"/>
        <a:ext cx="2248452" cy="2248779"/>
      </dsp:txXfrm>
    </dsp:sp>
    <dsp:sp modelId="{7FF36856-DA44-46BC-8FF9-9CF5A872AA06}">
      <dsp:nvSpPr>
        <dsp:cNvPr id="0" name=""/>
        <dsp:cNvSpPr/>
      </dsp:nvSpPr>
      <dsp:spPr>
        <a:xfrm>
          <a:off x="3063775" y="522717"/>
          <a:ext cx="2637196" cy="2492027"/>
        </a:xfrm>
        <a:prstGeom prst="roundRect">
          <a:avLst/>
        </a:prstGeom>
        <a:solidFill>
          <a:schemeClr val="accent5">
            <a:hueOff val="-2252848"/>
            <a:satOff val="-5806"/>
            <a:lumOff val="-392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ctr" defTabSz="844550">
            <a:lnSpc>
              <a:spcPct val="90000"/>
            </a:lnSpc>
            <a:spcBef>
              <a:spcPct val="0"/>
            </a:spcBef>
            <a:spcAft>
              <a:spcPct val="35000"/>
            </a:spcAft>
            <a:buNone/>
          </a:pPr>
          <a:r>
            <a:rPr lang="en-US" sz="1900" b="1" kern="1200" dirty="0"/>
            <a:t>Cafeteria Manager</a:t>
          </a:r>
          <a:endParaRPr lang="en-US" sz="1900" kern="1200" dirty="0"/>
        </a:p>
        <a:p>
          <a:pPr marL="228600" lvl="1" indent="-228600" algn="l" defTabSz="889000">
            <a:lnSpc>
              <a:spcPct val="90000"/>
            </a:lnSpc>
            <a:spcBef>
              <a:spcPct val="0"/>
            </a:spcBef>
            <a:spcAft>
              <a:spcPct val="15000"/>
            </a:spcAft>
            <a:buChar char="•"/>
          </a:pPr>
          <a:r>
            <a:rPr lang="en-US" sz="2000" kern="1200" dirty="0"/>
            <a:t>Oversees site production</a:t>
          </a:r>
        </a:p>
        <a:p>
          <a:pPr marL="228600" lvl="1" indent="-228600" algn="l" defTabSz="889000">
            <a:lnSpc>
              <a:spcPct val="90000"/>
            </a:lnSpc>
            <a:spcBef>
              <a:spcPct val="0"/>
            </a:spcBef>
            <a:spcAft>
              <a:spcPct val="15000"/>
            </a:spcAft>
            <a:buChar char="•"/>
          </a:pPr>
          <a:r>
            <a:rPr lang="en-US" sz="2000" kern="1200" dirty="0"/>
            <a:t>Ensures correct portioning</a:t>
          </a:r>
        </a:p>
        <a:p>
          <a:pPr marL="228600" lvl="1" indent="-228600" algn="l" defTabSz="889000">
            <a:lnSpc>
              <a:spcPct val="90000"/>
            </a:lnSpc>
            <a:spcBef>
              <a:spcPct val="0"/>
            </a:spcBef>
            <a:spcAft>
              <a:spcPct val="15000"/>
            </a:spcAft>
            <a:buChar char="•"/>
          </a:pPr>
          <a:r>
            <a:rPr lang="en-US" sz="2000" kern="1200" dirty="0"/>
            <a:t>Reviews final daily record</a:t>
          </a:r>
        </a:p>
      </dsp:txBody>
      <dsp:txXfrm>
        <a:off x="3185426" y="644368"/>
        <a:ext cx="2393894" cy="2248725"/>
      </dsp:txXfrm>
    </dsp:sp>
    <dsp:sp modelId="{D7C93134-83A7-409E-8CC5-D315AFB2585C}">
      <dsp:nvSpPr>
        <dsp:cNvPr id="0" name=""/>
        <dsp:cNvSpPr/>
      </dsp:nvSpPr>
      <dsp:spPr>
        <a:xfrm>
          <a:off x="533407" y="3044023"/>
          <a:ext cx="2401880" cy="2494406"/>
        </a:xfrm>
        <a:prstGeom prst="roundRect">
          <a:avLst/>
        </a:prstGeom>
        <a:solidFill>
          <a:schemeClr val="accent5">
            <a:hueOff val="-4505695"/>
            <a:satOff val="-11613"/>
            <a:lumOff val="-784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US" altLang="en-US" sz="1600" b="1" kern="1200" dirty="0">
              <a:solidFill>
                <a:schemeClr val="bg1"/>
              </a:solidFill>
              <a:latin typeface="+mn-lt"/>
            </a:rPr>
            <a:t>Cooks/Production Staff</a:t>
          </a:r>
          <a:endParaRPr lang="en-US" sz="1600" kern="1200" dirty="0">
            <a:solidFill>
              <a:schemeClr val="bg1"/>
            </a:solidFill>
            <a:latin typeface="+mn-lt"/>
          </a:endParaRPr>
        </a:p>
        <a:p>
          <a:pPr marL="171450" lvl="1" indent="-171450" algn="l" defTabSz="800100">
            <a:lnSpc>
              <a:spcPct val="90000"/>
            </a:lnSpc>
            <a:spcBef>
              <a:spcPct val="0"/>
            </a:spcBef>
            <a:spcAft>
              <a:spcPct val="15000"/>
            </a:spcAft>
            <a:buChar char="•"/>
          </a:pPr>
          <a:r>
            <a:rPr lang="en-US" altLang="en-US" sz="1800" kern="1200" dirty="0">
              <a:solidFill>
                <a:schemeClr val="bg1"/>
              </a:solidFill>
              <a:latin typeface="+mn-lt"/>
            </a:rPr>
            <a:t>Follow standardized recipes</a:t>
          </a:r>
        </a:p>
        <a:p>
          <a:pPr marL="171450" lvl="1" indent="-171450" algn="l" defTabSz="800100">
            <a:lnSpc>
              <a:spcPct val="90000"/>
            </a:lnSpc>
            <a:spcBef>
              <a:spcPct val="0"/>
            </a:spcBef>
            <a:spcAft>
              <a:spcPct val="15000"/>
            </a:spcAft>
            <a:buChar char="•"/>
          </a:pPr>
          <a:r>
            <a:rPr lang="en-US" altLang="en-US" sz="1800" kern="1200" dirty="0">
              <a:solidFill>
                <a:schemeClr val="bg1"/>
              </a:solidFill>
              <a:latin typeface="+mn-lt"/>
            </a:rPr>
            <a:t>Correctly record ingredients being used</a:t>
          </a:r>
        </a:p>
        <a:p>
          <a:pPr marL="171450" lvl="1" indent="-171450" algn="l" defTabSz="800100">
            <a:lnSpc>
              <a:spcPct val="90000"/>
            </a:lnSpc>
            <a:spcBef>
              <a:spcPct val="0"/>
            </a:spcBef>
            <a:spcAft>
              <a:spcPct val="15000"/>
            </a:spcAft>
            <a:buChar char="•"/>
          </a:pPr>
          <a:r>
            <a:rPr lang="en-US" altLang="en-US" sz="1800" kern="1200" dirty="0">
              <a:solidFill>
                <a:schemeClr val="bg1"/>
              </a:solidFill>
              <a:latin typeface="+mn-lt"/>
            </a:rPr>
            <a:t>Record daily usage</a:t>
          </a:r>
        </a:p>
        <a:p>
          <a:pPr marL="171450" lvl="1" indent="-171450" algn="l" defTabSz="800100">
            <a:lnSpc>
              <a:spcPct val="90000"/>
            </a:lnSpc>
            <a:spcBef>
              <a:spcPct val="0"/>
            </a:spcBef>
            <a:spcAft>
              <a:spcPct val="15000"/>
            </a:spcAft>
            <a:buChar char="•"/>
          </a:pPr>
          <a:endParaRPr lang="en-US" altLang="en-US" sz="1800" b="1" kern="1200" dirty="0">
            <a:solidFill>
              <a:schemeClr val="bg1"/>
            </a:solidFill>
            <a:effectLst>
              <a:outerShdw blurRad="38100" dist="38100" dir="2700000" algn="tl">
                <a:srgbClr val="FFFFFF"/>
              </a:outerShdw>
            </a:effectLst>
            <a:latin typeface="+mn-lt"/>
          </a:endParaRPr>
        </a:p>
      </dsp:txBody>
      <dsp:txXfrm>
        <a:off x="650657" y="3161273"/>
        <a:ext cx="2167380" cy="2259906"/>
      </dsp:txXfrm>
    </dsp:sp>
    <dsp:sp modelId="{46475993-59DA-47A3-80A1-92041A74A09F}">
      <dsp:nvSpPr>
        <dsp:cNvPr id="0" name=""/>
        <dsp:cNvSpPr/>
      </dsp:nvSpPr>
      <dsp:spPr>
        <a:xfrm>
          <a:off x="3047996" y="3103546"/>
          <a:ext cx="2632881" cy="2390335"/>
        </a:xfrm>
        <a:prstGeom prst="roundRect">
          <a:avLst/>
        </a:prstGeom>
        <a:solidFill>
          <a:schemeClr val="accent5">
            <a:hueOff val="-6758543"/>
            <a:satOff val="-17419"/>
            <a:lumOff val="-1176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US" altLang="en-US" sz="1600" b="1" kern="1200" dirty="0">
              <a:solidFill>
                <a:schemeClr val="bg1"/>
              </a:solidFill>
              <a:latin typeface="+mn-lt"/>
            </a:rPr>
            <a:t>Line Servers &amp; Dish Room Staff</a:t>
          </a:r>
          <a:endParaRPr lang="en-US" sz="1600" kern="1200" dirty="0">
            <a:solidFill>
              <a:schemeClr val="bg1"/>
            </a:solidFill>
            <a:latin typeface="+mn-lt"/>
          </a:endParaRPr>
        </a:p>
        <a:p>
          <a:pPr marL="171450" lvl="1" indent="-171450" algn="l" defTabSz="800100">
            <a:lnSpc>
              <a:spcPct val="90000"/>
            </a:lnSpc>
            <a:spcBef>
              <a:spcPct val="0"/>
            </a:spcBef>
            <a:spcAft>
              <a:spcPct val="15000"/>
            </a:spcAft>
            <a:buChar char="•"/>
          </a:pPr>
          <a:r>
            <a:rPr lang="en-US" altLang="en-US" sz="1800" kern="1200" dirty="0">
              <a:solidFill>
                <a:schemeClr val="bg1"/>
              </a:solidFill>
              <a:latin typeface="+mn-lt"/>
            </a:rPr>
            <a:t>Correctly portions food</a:t>
          </a:r>
        </a:p>
        <a:p>
          <a:pPr marL="171450" lvl="1" indent="-171450" algn="l" defTabSz="800100">
            <a:lnSpc>
              <a:spcPct val="90000"/>
            </a:lnSpc>
            <a:spcBef>
              <a:spcPct val="0"/>
            </a:spcBef>
            <a:spcAft>
              <a:spcPct val="15000"/>
            </a:spcAft>
            <a:buChar char="•"/>
          </a:pPr>
          <a:r>
            <a:rPr lang="en-US" altLang="en-US" sz="1800" kern="1200" dirty="0">
              <a:solidFill>
                <a:schemeClr val="bg1"/>
              </a:solidFill>
              <a:latin typeface="+mn-lt"/>
            </a:rPr>
            <a:t>Communicate student feedback</a:t>
          </a:r>
        </a:p>
        <a:p>
          <a:pPr marL="171450" lvl="1" indent="-171450" algn="l" defTabSz="800100">
            <a:lnSpc>
              <a:spcPct val="90000"/>
            </a:lnSpc>
            <a:spcBef>
              <a:spcPct val="0"/>
            </a:spcBef>
            <a:spcAft>
              <a:spcPct val="15000"/>
            </a:spcAft>
            <a:buChar char="•"/>
          </a:pPr>
          <a:r>
            <a:rPr lang="en-US" altLang="en-US" sz="1800" kern="1200" dirty="0">
              <a:solidFill>
                <a:schemeClr val="bg1"/>
              </a:solidFill>
              <a:latin typeface="+mn-lt"/>
            </a:rPr>
            <a:t>Record usage</a:t>
          </a:r>
        </a:p>
        <a:p>
          <a:pPr marL="171450" lvl="1" indent="-171450" algn="l" defTabSz="800100">
            <a:lnSpc>
              <a:spcPct val="90000"/>
            </a:lnSpc>
            <a:spcBef>
              <a:spcPct val="0"/>
            </a:spcBef>
            <a:spcAft>
              <a:spcPct val="15000"/>
            </a:spcAft>
            <a:buChar char="•"/>
          </a:pPr>
          <a:r>
            <a:rPr lang="en-US" altLang="en-US" sz="1800" kern="1200" dirty="0">
              <a:solidFill>
                <a:schemeClr val="bg1"/>
              </a:solidFill>
              <a:latin typeface="+mn-lt"/>
            </a:rPr>
            <a:t>Identify student waste</a:t>
          </a:r>
          <a:endParaRPr lang="en-US" altLang="en-US" sz="1800" kern="1200" dirty="0">
            <a:solidFill>
              <a:schemeClr val="bg1"/>
            </a:solidFill>
            <a:effectLst>
              <a:outerShdw blurRad="38100" dist="38100" dir="2700000" algn="tl">
                <a:srgbClr val="C0C0C0"/>
              </a:outerShdw>
            </a:effectLst>
            <a:latin typeface="+mn-lt"/>
          </a:endParaRPr>
        </a:p>
      </dsp:txBody>
      <dsp:txXfrm>
        <a:off x="3164683" y="3220233"/>
        <a:ext cx="2399507" cy="2156961"/>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E49EC356-B022-42FC-86F5-7548AB3D21A6}"/>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63491" name="Rectangle 3">
            <a:extLst>
              <a:ext uri="{FF2B5EF4-FFF2-40B4-BE49-F238E27FC236}">
                <a16:creationId xmlns:a16="http://schemas.microsoft.com/office/drawing/2014/main" id="{56F9892D-E152-4B65-8129-4A44873B287B}"/>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63492" name="Rectangle 4">
            <a:extLst>
              <a:ext uri="{FF2B5EF4-FFF2-40B4-BE49-F238E27FC236}">
                <a16:creationId xmlns:a16="http://schemas.microsoft.com/office/drawing/2014/main" id="{D5DD1976-9116-4950-B1CB-4B9E7A2B5865}"/>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63493" name="Rectangle 5">
            <a:extLst>
              <a:ext uri="{FF2B5EF4-FFF2-40B4-BE49-F238E27FC236}">
                <a16:creationId xmlns:a16="http://schemas.microsoft.com/office/drawing/2014/main" id="{28B91F0E-A77F-4606-8DB5-ED575DF2D0BE}"/>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ea typeface="MS PGothic" panose="020B0600070205080204" pitchFamily="34" charset="-128"/>
              </a:defRPr>
            </a:lvl1pPr>
          </a:lstStyle>
          <a:p>
            <a:pPr>
              <a:defRPr/>
            </a:pPr>
            <a:fld id="{99BE7213-9502-49F3-9309-4D243F214F4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2C6C49-6708-48B3-BB6F-B9D1773B4A15}"/>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ahoma" charset="0"/>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FDF819BC-4D70-46E1-8EA4-BC54382C4EBE}"/>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Tahoma" panose="020B0604030504040204" pitchFamily="34" charset="0"/>
                <a:ea typeface="MS PGothic" panose="020B0600070205080204" pitchFamily="34" charset="-128"/>
              </a:defRPr>
            </a:lvl1pPr>
          </a:lstStyle>
          <a:p>
            <a:pPr>
              <a:defRPr/>
            </a:pPr>
            <a:fld id="{754CD515-80EB-41D9-AD51-61E0C481DAAB}" type="datetimeFigureOut">
              <a:rPr lang="en-US" altLang="en-US"/>
              <a:pPr>
                <a:defRPr/>
              </a:pPr>
              <a:t>11/19/2019</a:t>
            </a:fld>
            <a:endParaRPr lang="en-US" altLang="en-US"/>
          </a:p>
        </p:txBody>
      </p:sp>
      <p:sp>
        <p:nvSpPr>
          <p:cNvPr id="4" name="Slide Image Placeholder 3">
            <a:extLst>
              <a:ext uri="{FF2B5EF4-FFF2-40B4-BE49-F238E27FC236}">
                <a16:creationId xmlns:a16="http://schemas.microsoft.com/office/drawing/2014/main" id="{6AD5E82E-EE51-4A4E-B016-B6800284D211}"/>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757B1628-25EB-4BCD-9A9B-87A5FCE96202}"/>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0A1502F-ADDA-4CDA-B46A-A0CC8ACE4C22}"/>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ahoma" charset="0"/>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E1544A79-731C-4E25-B850-8330CDB2E714}"/>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Tahoma" panose="020B0604030504040204" pitchFamily="34" charset="0"/>
                <a:ea typeface="MS PGothic" panose="020B0600070205080204" pitchFamily="34" charset="-128"/>
              </a:defRPr>
            </a:lvl1pPr>
          </a:lstStyle>
          <a:p>
            <a:pPr>
              <a:defRPr/>
            </a:pPr>
            <a:fld id="{DECF5883-3F6B-4A8C-823A-CC0F417130C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panose="020B0600070205080204" pitchFamily="34" charset="-128"/>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 Beazley is a food service consultant and trainer for Carol H. Gilbert Consulting working with customers in the K-12 segment. Christi has been in management positions for grocery stores, the sales and customer service manager for Kegel’s Produce and a dining services manager for Willow Valley Retirement Communities. Christi is a SNA and SNAPA member and the secretary for the South Central Area School Food Service Directors group. Christi is board president for Aaron’s Acres, a community benefit organization serving children and young adults with special needs. Christi serves on the occupational advisory board for the Lebanon County Career and Technology Center, past President and Woman of the Year with the Lancaster Area Express Network of the American Business Women’s Association and a member of 100 Women Who Care, Lancaster Chapter. </a:t>
            </a:r>
          </a:p>
        </p:txBody>
      </p:sp>
      <p:sp>
        <p:nvSpPr>
          <p:cNvPr id="4" name="Slide Number Placeholder 3"/>
          <p:cNvSpPr>
            <a:spLocks noGrp="1"/>
          </p:cNvSpPr>
          <p:nvPr>
            <p:ph type="sldNum" sz="quarter" idx="5"/>
          </p:nvPr>
        </p:nvSpPr>
        <p:spPr/>
        <p:txBody>
          <a:bodyPr/>
          <a:lstStyle/>
          <a:p>
            <a:fld id="{1424664D-2DD1-4E8C-B2DE-68152172D3FC}" type="slidenum">
              <a:rPr lang="en-US" smtClean="0"/>
              <a:t>5</a:t>
            </a:fld>
            <a:endParaRPr lang="en-US"/>
          </a:p>
        </p:txBody>
      </p:sp>
    </p:spTree>
    <p:extLst>
      <p:ext uri="{BB962C8B-B14F-4D97-AF65-F5344CB8AC3E}">
        <p14:creationId xmlns:p14="http://schemas.microsoft.com/office/powerpoint/2010/main" val="1300142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a:t>
            </a:r>
          </a:p>
        </p:txBody>
      </p:sp>
      <p:sp>
        <p:nvSpPr>
          <p:cNvPr id="4" name="Slide Number Placeholder 3"/>
          <p:cNvSpPr>
            <a:spLocks noGrp="1"/>
          </p:cNvSpPr>
          <p:nvPr>
            <p:ph type="sldNum" sz="quarter" idx="5"/>
          </p:nvPr>
        </p:nvSpPr>
        <p:spPr/>
        <p:txBody>
          <a:bodyPr/>
          <a:lstStyle/>
          <a:p>
            <a:pPr>
              <a:defRPr/>
            </a:pPr>
            <a:fld id="{DECF5883-3F6B-4A8C-823A-CC0F417130C5}" type="slidenum">
              <a:rPr lang="en-US" altLang="en-US" smtClean="0"/>
              <a:pPr>
                <a:defRPr/>
              </a:pPr>
              <a:t>21</a:t>
            </a:fld>
            <a:endParaRPr lang="en-US" altLang="en-US"/>
          </a:p>
        </p:txBody>
      </p:sp>
    </p:spTree>
    <p:extLst>
      <p:ext uri="{BB962C8B-B14F-4D97-AF65-F5344CB8AC3E}">
        <p14:creationId xmlns:p14="http://schemas.microsoft.com/office/powerpoint/2010/main" val="4138141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a:t>
            </a:r>
          </a:p>
        </p:txBody>
      </p:sp>
      <p:sp>
        <p:nvSpPr>
          <p:cNvPr id="4" name="Slide Number Placeholder 3"/>
          <p:cNvSpPr>
            <a:spLocks noGrp="1"/>
          </p:cNvSpPr>
          <p:nvPr>
            <p:ph type="sldNum" sz="quarter" idx="5"/>
          </p:nvPr>
        </p:nvSpPr>
        <p:spPr/>
        <p:txBody>
          <a:bodyPr/>
          <a:lstStyle/>
          <a:p>
            <a:pPr>
              <a:defRPr/>
            </a:pPr>
            <a:fld id="{DECF5883-3F6B-4A8C-823A-CC0F417130C5}" type="slidenum">
              <a:rPr lang="en-US" altLang="en-US" smtClean="0"/>
              <a:pPr>
                <a:defRPr/>
              </a:pPr>
              <a:t>22</a:t>
            </a:fld>
            <a:endParaRPr lang="en-US" altLang="en-US"/>
          </a:p>
        </p:txBody>
      </p:sp>
    </p:spTree>
    <p:extLst>
      <p:ext uri="{BB962C8B-B14F-4D97-AF65-F5344CB8AC3E}">
        <p14:creationId xmlns:p14="http://schemas.microsoft.com/office/powerpoint/2010/main" val="2102166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a:t>
            </a:r>
          </a:p>
        </p:txBody>
      </p:sp>
      <p:sp>
        <p:nvSpPr>
          <p:cNvPr id="4" name="Slide Number Placeholder 3"/>
          <p:cNvSpPr>
            <a:spLocks noGrp="1"/>
          </p:cNvSpPr>
          <p:nvPr>
            <p:ph type="sldNum" sz="quarter" idx="5"/>
          </p:nvPr>
        </p:nvSpPr>
        <p:spPr/>
        <p:txBody>
          <a:bodyPr/>
          <a:lstStyle/>
          <a:p>
            <a:pPr>
              <a:defRPr/>
            </a:pPr>
            <a:fld id="{DECF5883-3F6B-4A8C-823A-CC0F417130C5}" type="slidenum">
              <a:rPr lang="en-US" altLang="en-US" smtClean="0"/>
              <a:pPr>
                <a:defRPr/>
              </a:pPr>
              <a:t>23</a:t>
            </a:fld>
            <a:endParaRPr lang="en-US" altLang="en-US"/>
          </a:p>
        </p:txBody>
      </p:sp>
    </p:spTree>
    <p:extLst>
      <p:ext uri="{BB962C8B-B14F-4D97-AF65-F5344CB8AC3E}">
        <p14:creationId xmlns:p14="http://schemas.microsoft.com/office/powerpoint/2010/main" val="26111462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mailto:Information@chgilbert.com"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www.chgilbert.com/"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4C5EB6A-2442-40FF-B895-FE828ED3C5D4}"/>
              </a:ext>
            </a:extLst>
          </p:cNvPr>
          <p:cNvPicPr>
            <a:picLocks noChangeAspect="1"/>
          </p:cNvPicPr>
          <p:nvPr userDrawn="1"/>
        </p:nvPicPr>
        <p:blipFill rotWithShape="1">
          <a:blip r:embed="rId2"/>
          <a:srcRect l="-585" t="3370" r="585" b="9933"/>
          <a:stretch/>
        </p:blipFill>
        <p:spPr>
          <a:xfrm>
            <a:off x="152400" y="75563"/>
            <a:ext cx="8956167" cy="6249037"/>
          </a:xfrm>
          <a:prstGeom prst="rect">
            <a:avLst/>
          </a:prstGeom>
        </p:spPr>
      </p:pic>
      <p:sp>
        <p:nvSpPr>
          <p:cNvPr id="2" name="Title 1"/>
          <p:cNvSpPr>
            <a:spLocks noGrp="1"/>
          </p:cNvSpPr>
          <p:nvPr>
            <p:ph type="ctrTitle"/>
          </p:nvPr>
        </p:nvSpPr>
        <p:spPr>
          <a:xfrm>
            <a:off x="822960" y="758952"/>
            <a:ext cx="7543800" cy="2136648"/>
          </a:xfrm>
        </p:spPr>
        <p:txBody>
          <a:bodyPr>
            <a:normAutofit/>
          </a:bodyPr>
          <a:lstStyle>
            <a:lvl1pPr algn="l">
              <a:lnSpc>
                <a:spcPct val="85000"/>
              </a:lnSpc>
              <a:defRPr sz="66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858583" y="3429000"/>
            <a:ext cx="7543800" cy="1143000"/>
          </a:xfrm>
        </p:spPr>
        <p:txBody>
          <a:bodyPr lIns="91440" rIns="91440">
            <a:noAutofit/>
          </a:bodyPr>
          <a:lstStyle>
            <a:lvl1pPr marL="0" indent="0" algn="ctr">
              <a:buNone/>
              <a:defRPr sz="4400" cap="all" spc="200" baseline="0">
                <a:solidFill>
                  <a:schemeClr val="tx1"/>
                </a:solidFill>
                <a:latin typeface="Garamond" panose="02020404030301010803" pitchFamily="18"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8" name="Footer Placeholder 4">
            <a:extLst>
              <a:ext uri="{FF2B5EF4-FFF2-40B4-BE49-F238E27FC236}">
                <a16:creationId xmlns:a16="http://schemas.microsoft.com/office/drawing/2014/main" id="{89C8B4D4-2D00-4977-B695-4B476DF0193A}"/>
              </a:ext>
            </a:extLst>
          </p:cNvPr>
          <p:cNvSpPr>
            <a:spLocks noGrp="1"/>
          </p:cNvSpPr>
          <p:nvPr>
            <p:ph type="ftr" sz="quarter" idx="10"/>
          </p:nvPr>
        </p:nvSpPr>
        <p:spPr>
          <a:xfrm>
            <a:off x="2623185" y="6459237"/>
            <a:ext cx="3943350" cy="365125"/>
          </a:xfrm>
        </p:spPr>
        <p:txBody>
          <a:bodyPr/>
          <a:lstStyle>
            <a:lvl1pPr algn="ctr">
              <a:defRPr sz="1200" cap="none" baseline="0">
                <a:solidFill>
                  <a:schemeClr val="tx1"/>
                </a:solidFill>
                <a:latin typeface="Garamond" panose="02020404030301010803" pitchFamily="18" charset="0"/>
              </a:defRPr>
            </a:lvl1pPr>
          </a:lstStyle>
          <a:p>
            <a:pPr>
              <a:defRPr/>
            </a:pPr>
            <a:r>
              <a:rPr lang="en-US"/>
              <a:t>Planting the Seeds of Food Service Excellence™</a:t>
            </a:r>
            <a:endParaRPr lang="en-US" dirty="0"/>
          </a:p>
        </p:txBody>
      </p:sp>
      <p:sp>
        <p:nvSpPr>
          <p:cNvPr id="6" name="Slide Number Placeholder 3">
            <a:extLst>
              <a:ext uri="{FF2B5EF4-FFF2-40B4-BE49-F238E27FC236}">
                <a16:creationId xmlns:a16="http://schemas.microsoft.com/office/drawing/2014/main" id="{D9E6FB9E-BABD-4823-B466-0B5FACBAA64E}"/>
              </a:ext>
            </a:extLst>
          </p:cNvPr>
          <p:cNvSpPr>
            <a:spLocks noGrp="1"/>
          </p:cNvSpPr>
          <p:nvPr>
            <p:ph type="sldNum" sz="quarter" idx="12"/>
          </p:nvPr>
        </p:nvSpPr>
        <p:spPr>
          <a:xfrm>
            <a:off x="7620000" y="6451300"/>
            <a:ext cx="956310" cy="365125"/>
          </a:xfrm>
          <a:prstGeom prst="rect">
            <a:avLst/>
          </a:prstGeom>
        </p:spPr>
        <p:txBody>
          <a:bodyPr/>
          <a:lstStyle>
            <a:lvl1pPr>
              <a:defRPr sz="1000" b="0" i="0">
                <a:latin typeface="Garamond" panose="02020404030301010803" pitchFamily="18" charset="0"/>
              </a:defRPr>
            </a:lvl1pPr>
          </a:lstStyle>
          <a:p>
            <a:fld id="{4779F043-FB44-418A-8A2F-E7172676CB88}" type="slidenum">
              <a:rPr lang="en-US" smtClean="0"/>
              <a:pPr/>
              <a:t>‹#›</a:t>
            </a:fld>
            <a:endParaRPr lang="en-US" dirty="0"/>
          </a:p>
        </p:txBody>
      </p:sp>
    </p:spTree>
    <p:extLst>
      <p:ext uri="{BB962C8B-B14F-4D97-AF65-F5344CB8AC3E}">
        <p14:creationId xmlns:p14="http://schemas.microsoft.com/office/powerpoint/2010/main" val="196277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22C8E3-5785-447A-AB14-17E1E53CBDD5}"/>
              </a:ext>
            </a:extLst>
          </p:cNvPr>
          <p:cNvPicPr>
            <a:picLocks noChangeAspect="1"/>
          </p:cNvPicPr>
          <p:nvPr userDrawn="1"/>
        </p:nvPicPr>
        <p:blipFill rotWithShape="1">
          <a:blip r:embed="rId2"/>
          <a:srcRect b="7936"/>
          <a:stretch/>
        </p:blipFill>
        <p:spPr>
          <a:xfrm>
            <a:off x="82216" y="0"/>
            <a:ext cx="8985584" cy="6187518"/>
          </a:xfrm>
          <a:prstGeom prst="rect">
            <a:avLst/>
          </a:prstGeom>
        </p:spPr>
      </p:pic>
      <p:sp>
        <p:nvSpPr>
          <p:cNvPr id="2" name="Title 1"/>
          <p:cNvSpPr>
            <a:spLocks noGrp="1"/>
          </p:cNvSpPr>
          <p:nvPr>
            <p:ph type="title"/>
          </p:nvPr>
        </p:nvSpPr>
        <p:spPr>
          <a:xfrm>
            <a:off x="765342" y="685800"/>
            <a:ext cx="7543800" cy="836216"/>
          </a:xfrm>
        </p:spPr>
        <p:txBody>
          <a:bodyPr/>
          <a:lstStyle/>
          <a:p>
            <a:r>
              <a:rPr lang="en-US" dirty="0"/>
              <a:t>Click to edit Master title style</a:t>
            </a:r>
          </a:p>
        </p:txBody>
      </p:sp>
      <p:sp>
        <p:nvSpPr>
          <p:cNvPr id="4" name="Footer Placeholder 4">
            <a:extLst>
              <a:ext uri="{FF2B5EF4-FFF2-40B4-BE49-F238E27FC236}">
                <a16:creationId xmlns:a16="http://schemas.microsoft.com/office/drawing/2014/main" id="{B3963DEE-F471-41F2-AD21-159BC772EFAC}"/>
              </a:ext>
            </a:extLst>
          </p:cNvPr>
          <p:cNvSpPr>
            <a:spLocks noGrp="1"/>
          </p:cNvSpPr>
          <p:nvPr>
            <p:ph type="ftr" sz="quarter" idx="10"/>
          </p:nvPr>
        </p:nvSpPr>
        <p:spPr>
          <a:xfrm>
            <a:off x="2971800" y="6431740"/>
            <a:ext cx="3790950" cy="365125"/>
          </a:xfrm>
        </p:spPr>
        <p:txBody>
          <a:bodyPr/>
          <a:lstStyle>
            <a:lvl1pPr>
              <a:defRPr sz="1200" cap="none" baseline="0"/>
            </a:lvl1pPr>
          </a:lstStyle>
          <a:p>
            <a:pPr>
              <a:defRPr/>
            </a:pPr>
            <a:r>
              <a:rPr lang="en-US" dirty="0"/>
              <a:t>Planting the Seeds of Food Service Excellence™</a:t>
            </a:r>
          </a:p>
        </p:txBody>
      </p:sp>
      <p:sp>
        <p:nvSpPr>
          <p:cNvPr id="7" name="Content Placeholder 6">
            <a:extLst>
              <a:ext uri="{FF2B5EF4-FFF2-40B4-BE49-F238E27FC236}">
                <a16:creationId xmlns:a16="http://schemas.microsoft.com/office/drawing/2014/main" id="{7455A8E0-804F-439C-9CD4-8D8C19C3ADD2}"/>
              </a:ext>
            </a:extLst>
          </p:cNvPr>
          <p:cNvSpPr>
            <a:spLocks noGrp="1"/>
          </p:cNvSpPr>
          <p:nvPr>
            <p:ph sz="quarter" idx="11"/>
          </p:nvPr>
        </p:nvSpPr>
        <p:spPr>
          <a:xfrm>
            <a:off x="676275" y="2057400"/>
            <a:ext cx="8381999" cy="4020980"/>
          </a:xfrm>
        </p:spPr>
        <p:txBody>
          <a:bodyPr/>
          <a:lstStyle>
            <a:lvl2pPr marL="512763" indent="-312738">
              <a:defRPr/>
            </a:lvl2pPr>
            <a:lvl3pPr marL="685800" indent="-301625">
              <a:defRPr/>
            </a:lvl3pPr>
          </a:lstStyle>
          <a:p>
            <a:pPr lvl="0"/>
            <a:r>
              <a:rPr lang="en-US" dirty="0"/>
              <a:t>Edit Master text styles</a:t>
            </a:r>
          </a:p>
          <a:p>
            <a:pPr lvl="1"/>
            <a:r>
              <a:rPr lang="en-US" dirty="0"/>
              <a:t>Second level</a:t>
            </a:r>
          </a:p>
          <a:p>
            <a:pPr lvl="2"/>
            <a:r>
              <a:rPr lang="en-US" dirty="0"/>
              <a:t>Third level</a:t>
            </a:r>
          </a:p>
        </p:txBody>
      </p:sp>
      <p:sp>
        <p:nvSpPr>
          <p:cNvPr id="9" name="Slide Number Placeholder 3">
            <a:extLst>
              <a:ext uri="{FF2B5EF4-FFF2-40B4-BE49-F238E27FC236}">
                <a16:creationId xmlns:a16="http://schemas.microsoft.com/office/drawing/2014/main" id="{74A5B470-2F07-4D20-9D70-17F1CBB0F1A9}"/>
              </a:ext>
            </a:extLst>
          </p:cNvPr>
          <p:cNvSpPr>
            <a:spLocks noGrp="1"/>
          </p:cNvSpPr>
          <p:nvPr>
            <p:ph type="sldNum" sz="quarter" idx="12"/>
          </p:nvPr>
        </p:nvSpPr>
        <p:spPr>
          <a:xfrm>
            <a:off x="7620000" y="6451300"/>
            <a:ext cx="956310" cy="365125"/>
          </a:xfrm>
          <a:prstGeom prst="rect">
            <a:avLst/>
          </a:prstGeom>
        </p:spPr>
        <p:txBody>
          <a:bodyPr/>
          <a:lstStyle>
            <a:lvl1pPr>
              <a:defRPr sz="1000" b="0" i="0">
                <a:latin typeface="Garamond" panose="02020404030301010803" pitchFamily="18" charset="0"/>
              </a:defRPr>
            </a:lvl1pPr>
          </a:lstStyle>
          <a:p>
            <a:fld id="{4779F043-FB44-418A-8A2F-E7172676CB88}" type="slidenum">
              <a:rPr lang="en-US" smtClean="0"/>
              <a:pPr/>
              <a:t>‹#›</a:t>
            </a:fld>
            <a:endParaRPr lang="en-US" dirty="0"/>
          </a:p>
        </p:txBody>
      </p:sp>
    </p:spTree>
    <p:extLst>
      <p:ext uri="{BB962C8B-B14F-4D97-AF65-F5344CB8AC3E}">
        <p14:creationId xmlns:p14="http://schemas.microsoft.com/office/powerpoint/2010/main" val="3947097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normal 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b="7077"/>
          <a:stretch/>
        </p:blipFill>
        <p:spPr>
          <a:xfrm>
            <a:off x="82216" y="137083"/>
            <a:ext cx="8985584" cy="6219270"/>
          </a:xfrm>
          <a:prstGeom prst="rect">
            <a:avLst/>
          </a:prstGeom>
        </p:spPr>
      </p:pic>
      <p:sp>
        <p:nvSpPr>
          <p:cNvPr id="2" name="Title 1"/>
          <p:cNvSpPr>
            <a:spLocks noGrp="1"/>
          </p:cNvSpPr>
          <p:nvPr>
            <p:ph type="ctrTitle"/>
          </p:nvPr>
        </p:nvSpPr>
        <p:spPr>
          <a:xfrm>
            <a:off x="381000" y="816959"/>
            <a:ext cx="7178040" cy="612648"/>
          </a:xfrm>
        </p:spPr>
        <p:txBody>
          <a:bodyPr anchor="b">
            <a:noAutofit/>
          </a:bodyPr>
          <a:lstStyle>
            <a:lvl1pPr algn="l">
              <a:lnSpc>
                <a:spcPct val="85000"/>
              </a:lnSpc>
              <a:defRPr sz="4400" b="1" spc="-28" baseline="0">
                <a:solidFill>
                  <a:schemeClr val="tx1">
                    <a:lumMod val="85000"/>
                    <a:lumOff val="15000"/>
                  </a:schemeClr>
                </a:solidFill>
              </a:defRPr>
            </a:lvl1pPr>
          </a:lstStyle>
          <a:p>
            <a:r>
              <a:rPr lang="en-US" dirty="0"/>
              <a:t>Click to edit Master title style</a:t>
            </a:r>
          </a:p>
        </p:txBody>
      </p:sp>
      <p:sp>
        <p:nvSpPr>
          <p:cNvPr id="14" name="Content Placeholder 3"/>
          <p:cNvSpPr>
            <a:spLocks noGrp="1"/>
          </p:cNvSpPr>
          <p:nvPr>
            <p:ph sz="half" idx="2"/>
          </p:nvPr>
        </p:nvSpPr>
        <p:spPr>
          <a:xfrm>
            <a:off x="609600" y="1825625"/>
            <a:ext cx="7905750" cy="4351338"/>
          </a:xfrm>
        </p:spPr>
        <p:txBody>
          <a:bodyPr>
            <a:normAutofit/>
          </a:bodyPr>
          <a:lstStyle>
            <a:lvl1pPr>
              <a:lnSpc>
                <a:spcPct val="100000"/>
              </a:lnSpc>
              <a:spcBef>
                <a:spcPts val="0"/>
              </a:spcBef>
              <a:spcAft>
                <a:spcPts val="450"/>
              </a:spcAft>
              <a:defRPr sz="3600"/>
            </a:lvl1pPr>
            <a:lvl2pPr>
              <a:lnSpc>
                <a:spcPct val="100000"/>
              </a:lnSpc>
              <a:spcBef>
                <a:spcPts val="0"/>
              </a:spcBef>
              <a:spcAft>
                <a:spcPts val="450"/>
              </a:spcAft>
              <a:defRPr sz="3200"/>
            </a:lvl2pPr>
            <a:lvl3pPr>
              <a:lnSpc>
                <a:spcPct val="100000"/>
              </a:lnSpc>
              <a:spcBef>
                <a:spcPts val="0"/>
              </a:spcBef>
              <a:spcAft>
                <a:spcPts val="450"/>
              </a:spcAft>
              <a:defRPr sz="3200"/>
            </a:lvl3pPr>
            <a:lvl4pPr>
              <a:defRPr sz="1575"/>
            </a:lvl4pPr>
            <a:lvl5pPr>
              <a:defRPr sz="1575"/>
            </a:lvl5pPr>
          </a:lstStyle>
          <a:p>
            <a:pPr lvl="0"/>
            <a:r>
              <a:rPr lang="en-US" dirty="0"/>
              <a:t>Edit Master text styles</a:t>
            </a:r>
          </a:p>
          <a:p>
            <a:pPr lvl="1"/>
            <a:r>
              <a:rPr lang="en-US" dirty="0"/>
              <a:t>Second level</a:t>
            </a:r>
          </a:p>
          <a:p>
            <a:pPr lvl="2"/>
            <a:r>
              <a:rPr lang="en-US" dirty="0"/>
              <a:t>Third level</a:t>
            </a:r>
          </a:p>
        </p:txBody>
      </p:sp>
      <p:sp>
        <p:nvSpPr>
          <p:cNvPr id="4" name="Slide Number Placeholder 3"/>
          <p:cNvSpPr>
            <a:spLocks noGrp="1"/>
          </p:cNvSpPr>
          <p:nvPr>
            <p:ph type="sldNum" sz="quarter" idx="10"/>
          </p:nvPr>
        </p:nvSpPr>
        <p:spPr>
          <a:xfrm>
            <a:off x="7583424" y="6485003"/>
            <a:ext cx="956310" cy="365125"/>
          </a:xfrm>
        </p:spPr>
        <p:txBody>
          <a:bodyPr/>
          <a:lstStyle>
            <a:lvl1pPr>
              <a:defRPr sz="1000" b="0" i="0">
                <a:latin typeface="Garamond" panose="02020404030301010803" pitchFamily="18" charset="0"/>
              </a:defRPr>
            </a:lvl1pPr>
          </a:lstStyle>
          <a:p>
            <a:fld id="{4779F043-FB44-418A-8A2F-E7172676CB88}" type="slidenum">
              <a:rPr lang="en-US" smtClean="0"/>
              <a:pPr/>
              <a:t>‹#›</a:t>
            </a:fld>
            <a:endParaRPr lang="en-US" dirty="0"/>
          </a:p>
        </p:txBody>
      </p:sp>
      <p:sp>
        <p:nvSpPr>
          <p:cNvPr id="6" name="Footer Placeholder 4">
            <a:extLst>
              <a:ext uri="{FF2B5EF4-FFF2-40B4-BE49-F238E27FC236}">
                <a16:creationId xmlns:a16="http://schemas.microsoft.com/office/drawing/2014/main" id="{A738D02C-6E22-48B7-AF06-819BA141378D}"/>
              </a:ext>
            </a:extLst>
          </p:cNvPr>
          <p:cNvSpPr>
            <a:spLocks noGrp="1"/>
          </p:cNvSpPr>
          <p:nvPr>
            <p:ph type="ftr" sz="quarter" idx="11"/>
          </p:nvPr>
        </p:nvSpPr>
        <p:spPr>
          <a:xfrm>
            <a:off x="2590801" y="6459538"/>
            <a:ext cx="3790950" cy="365125"/>
          </a:xfrm>
        </p:spPr>
        <p:txBody>
          <a:bodyPr/>
          <a:lstStyle>
            <a:lvl1pPr>
              <a:defRPr sz="1200"/>
            </a:lvl1pPr>
          </a:lstStyle>
          <a:p>
            <a:pPr>
              <a:defRPr/>
            </a:pPr>
            <a:r>
              <a:rPr lang="en-US"/>
              <a:t>Planting the Seeds of Food Service Excellence™</a:t>
            </a:r>
            <a:endParaRPr lang="en-US" dirty="0"/>
          </a:p>
        </p:txBody>
      </p:sp>
    </p:spTree>
    <p:extLst>
      <p:ext uri="{BB962C8B-B14F-4D97-AF65-F5344CB8AC3E}">
        <p14:creationId xmlns:p14="http://schemas.microsoft.com/office/powerpoint/2010/main" val="1450638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F7CEEB-95FD-489A-8773-8A5CB9E701CD}"/>
              </a:ext>
            </a:extLst>
          </p:cNvPr>
          <p:cNvPicPr>
            <a:picLocks noChangeAspect="1"/>
          </p:cNvPicPr>
          <p:nvPr userDrawn="1"/>
        </p:nvPicPr>
        <p:blipFill rotWithShape="1">
          <a:blip r:embed="rId2"/>
          <a:srcRect l="-585" t="3370" r="585" b="9933"/>
          <a:stretch/>
        </p:blipFill>
        <p:spPr>
          <a:xfrm>
            <a:off x="152400" y="75563"/>
            <a:ext cx="8956167" cy="6249037"/>
          </a:xfrm>
          <a:prstGeom prst="rect">
            <a:avLst/>
          </a:prstGeom>
        </p:spPr>
      </p:pic>
      <p:sp>
        <p:nvSpPr>
          <p:cNvPr id="7" name="Slide Number Placeholder 6"/>
          <p:cNvSpPr>
            <a:spLocks noGrp="1"/>
          </p:cNvSpPr>
          <p:nvPr>
            <p:ph type="sldNum" sz="quarter" idx="12"/>
          </p:nvPr>
        </p:nvSpPr>
        <p:spPr>
          <a:xfrm>
            <a:off x="7467600" y="6459537"/>
            <a:ext cx="984019" cy="365125"/>
          </a:xfrm>
          <a:prstGeom prst="rect">
            <a:avLst/>
          </a:prstGeom>
        </p:spPr>
        <p:txBody>
          <a:bodyPr/>
          <a:lstStyle>
            <a:lvl1pPr>
              <a:defRPr sz="1000" b="0" i="0">
                <a:latin typeface="Garamond" panose="02020404030301010803" pitchFamily="18" charset="0"/>
              </a:defRPr>
            </a:lvl1pPr>
          </a:lstStyle>
          <a:p>
            <a:fld id="{A439D589-BE08-4ABC-8B2C-26F749CF5461}" type="slidenum">
              <a:rPr lang="en-US" smtClean="0"/>
              <a:pPr/>
              <a:t>‹#›</a:t>
            </a:fld>
            <a:endParaRPr lang="en-US" dirty="0"/>
          </a:p>
        </p:txBody>
      </p:sp>
      <p:sp>
        <p:nvSpPr>
          <p:cNvPr id="2" name="Rectangle 1"/>
          <p:cNvSpPr/>
          <p:nvPr userDrawn="1"/>
        </p:nvSpPr>
        <p:spPr>
          <a:xfrm>
            <a:off x="1143000" y="838201"/>
            <a:ext cx="7086600" cy="4347344"/>
          </a:xfrm>
          <a:prstGeom prst="rect">
            <a:avLst/>
          </a:prstGeom>
        </p:spPr>
        <p:txBody>
          <a:bodyPr wrap="square">
            <a:spAutoFit/>
          </a:bodyPr>
          <a:lstStyle/>
          <a:p>
            <a:pPr algn="ctr"/>
            <a:r>
              <a:rPr lang="en-US" sz="4000" b="0" i="0" dirty="0">
                <a:latin typeface="Garamond" panose="02020404030301010803" pitchFamily="18" charset="0"/>
              </a:rPr>
              <a:t>For more information contact Carol and her team at:</a:t>
            </a:r>
          </a:p>
          <a:p>
            <a:pPr algn="ctr"/>
            <a:endParaRPr lang="en-US" sz="3300" b="0" i="0" dirty="0">
              <a:latin typeface="Garamond" panose="02020404030301010803" pitchFamily="18" charset="0"/>
            </a:endParaRPr>
          </a:p>
          <a:p>
            <a:pPr marL="0" indent="0" algn="ctr">
              <a:lnSpc>
                <a:spcPct val="100000"/>
              </a:lnSpc>
              <a:spcBef>
                <a:spcPts val="0"/>
              </a:spcBef>
              <a:spcAft>
                <a:spcPts val="900"/>
              </a:spcAft>
              <a:buNone/>
            </a:pPr>
            <a:r>
              <a:rPr lang="en-US" sz="3600" b="0" i="0" dirty="0">
                <a:latin typeface="Garamond" panose="02020404030301010803" pitchFamily="18" charset="0"/>
                <a:hlinkClick r:id="rId3"/>
              </a:rPr>
              <a:t>Information@chgilbert.com</a:t>
            </a:r>
            <a:endParaRPr lang="en-US" sz="3600" b="0" i="0" dirty="0">
              <a:latin typeface="Garamond" panose="02020404030301010803" pitchFamily="18" charset="0"/>
            </a:endParaRPr>
          </a:p>
          <a:p>
            <a:pPr marL="0" indent="0" algn="ctr">
              <a:lnSpc>
                <a:spcPct val="100000"/>
              </a:lnSpc>
              <a:spcBef>
                <a:spcPts val="0"/>
              </a:spcBef>
              <a:spcAft>
                <a:spcPts val="900"/>
              </a:spcAft>
              <a:buNone/>
            </a:pPr>
            <a:r>
              <a:rPr lang="en-US" sz="3600" b="0" i="0" dirty="0">
                <a:latin typeface="Garamond" panose="02020404030301010803" pitchFamily="18" charset="0"/>
                <a:hlinkClick r:id="rId4"/>
              </a:rPr>
              <a:t>www.chgilbert.com</a:t>
            </a:r>
            <a:endParaRPr lang="en-US" sz="3600" b="0" i="0" dirty="0">
              <a:latin typeface="Garamond" panose="02020404030301010803" pitchFamily="18" charset="0"/>
            </a:endParaRPr>
          </a:p>
          <a:p>
            <a:pPr marL="0" indent="0" algn="ctr">
              <a:lnSpc>
                <a:spcPct val="100000"/>
              </a:lnSpc>
              <a:spcBef>
                <a:spcPts val="0"/>
              </a:spcBef>
              <a:spcAft>
                <a:spcPts val="900"/>
              </a:spcAft>
              <a:buNone/>
            </a:pPr>
            <a:r>
              <a:rPr lang="en-US" sz="3600" b="0" i="0" dirty="0">
                <a:latin typeface="Garamond" panose="02020404030301010803" pitchFamily="18" charset="0"/>
              </a:rPr>
              <a:t>717-229-6619</a:t>
            </a:r>
          </a:p>
          <a:p>
            <a:pPr algn="ctr"/>
            <a:endParaRPr lang="en-US" sz="3300" b="0" i="0" dirty="0">
              <a:latin typeface="Garamond" panose="02020404030301010803" pitchFamily="18" charset="0"/>
            </a:endParaRPr>
          </a:p>
        </p:txBody>
      </p:sp>
      <p:sp>
        <p:nvSpPr>
          <p:cNvPr id="5" name="Footer Placeholder 4">
            <a:extLst>
              <a:ext uri="{FF2B5EF4-FFF2-40B4-BE49-F238E27FC236}">
                <a16:creationId xmlns:a16="http://schemas.microsoft.com/office/drawing/2014/main" id="{718C49EC-304F-433D-BC36-E7AA325B396C}"/>
              </a:ext>
            </a:extLst>
          </p:cNvPr>
          <p:cNvSpPr>
            <a:spLocks noGrp="1"/>
          </p:cNvSpPr>
          <p:nvPr>
            <p:ph type="ftr" sz="quarter" idx="10"/>
          </p:nvPr>
        </p:nvSpPr>
        <p:spPr>
          <a:xfrm>
            <a:off x="2590801" y="6459538"/>
            <a:ext cx="3790950" cy="365125"/>
          </a:xfrm>
        </p:spPr>
        <p:txBody>
          <a:bodyPr/>
          <a:lstStyle>
            <a:lvl1pPr>
              <a:defRPr sz="1200"/>
            </a:lvl1pPr>
          </a:lstStyle>
          <a:p>
            <a:pPr>
              <a:defRPr/>
            </a:pPr>
            <a:r>
              <a:rPr lang="en-US"/>
              <a:t>Planting the Seeds of Food Service Excellence™</a:t>
            </a:r>
            <a:endParaRPr lang="en-US" dirty="0"/>
          </a:p>
        </p:txBody>
      </p:sp>
    </p:spTree>
    <p:extLst>
      <p:ext uri="{BB962C8B-B14F-4D97-AF65-F5344CB8AC3E}">
        <p14:creationId xmlns:p14="http://schemas.microsoft.com/office/powerpoint/2010/main" val="3764181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1" descr="SNA_backdrop-white.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userDrawn="1"/>
        </p:nvSpPr>
        <p:spPr>
          <a:xfrm>
            <a:off x="1" y="5991227"/>
            <a:ext cx="9144001" cy="866775"/>
          </a:xfrm>
          <a:prstGeom prst="rect">
            <a:avLst/>
          </a:prstGeom>
          <a:solidFill>
            <a:srgbClr val="007A5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Footer Placeholder 4"/>
          <p:cNvSpPr txBox="1">
            <a:spLocks/>
          </p:cNvSpPr>
          <p:nvPr userDrawn="1"/>
        </p:nvSpPr>
        <p:spPr>
          <a:xfrm>
            <a:off x="457200" y="5991227"/>
            <a:ext cx="8229600" cy="365125"/>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rgbClr val="26262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50" dirty="0">
                <a:solidFill>
                  <a:schemeClr val="bg1"/>
                </a:solidFill>
              </a:rPr>
              <a:t>Copyright © 2018 School Nutrition Association. All Rights Reserved. www.schoolnutrition.org</a:t>
            </a:r>
          </a:p>
        </p:txBody>
      </p:sp>
      <p:sp>
        <p:nvSpPr>
          <p:cNvPr id="11" name="Rectangle 10"/>
          <p:cNvSpPr/>
          <p:nvPr userDrawn="1"/>
        </p:nvSpPr>
        <p:spPr>
          <a:xfrm>
            <a:off x="2" y="1667032"/>
            <a:ext cx="241027" cy="1011935"/>
          </a:xfrm>
          <a:prstGeom prst="rect">
            <a:avLst/>
          </a:prstGeom>
          <a:solidFill>
            <a:srgbClr val="7FB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Rectangle 11"/>
          <p:cNvSpPr/>
          <p:nvPr userDrawn="1"/>
        </p:nvSpPr>
        <p:spPr>
          <a:xfrm>
            <a:off x="5777016" y="1667033"/>
            <a:ext cx="3366985" cy="1011935"/>
          </a:xfrm>
          <a:prstGeom prst="rect">
            <a:avLst/>
          </a:prstGeom>
          <a:solidFill>
            <a:srgbClr val="7FB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3" name="Picture 12" descr="SNA-logo.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838754" y="3377467"/>
            <a:ext cx="2535936" cy="1822704"/>
          </a:xfrm>
          <a:prstGeom prst="rect">
            <a:avLst/>
          </a:prstGeom>
        </p:spPr>
      </p:pic>
      <p:sp>
        <p:nvSpPr>
          <p:cNvPr id="9" name="Title 1"/>
          <p:cNvSpPr>
            <a:spLocks noGrp="1"/>
          </p:cNvSpPr>
          <p:nvPr>
            <p:ph type="title" hasCustomPrompt="1"/>
          </p:nvPr>
        </p:nvSpPr>
        <p:spPr>
          <a:xfrm>
            <a:off x="306281" y="1601497"/>
            <a:ext cx="5366551" cy="1143000"/>
          </a:xfrm>
        </p:spPr>
        <p:txBody>
          <a:bodyPr/>
          <a:lstStyle>
            <a:lvl1pPr>
              <a:defRPr baseline="0"/>
            </a:lvl1pPr>
          </a:lstStyle>
          <a:p>
            <a:r>
              <a:rPr lang="en-US" dirty="0"/>
              <a:t>Insert Title Here</a:t>
            </a:r>
          </a:p>
        </p:txBody>
      </p:sp>
    </p:spTree>
    <p:extLst>
      <p:ext uri="{BB962C8B-B14F-4D97-AF65-F5344CB8AC3E}">
        <p14:creationId xmlns:p14="http://schemas.microsoft.com/office/powerpoint/2010/main" val="12871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81"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p:cNvSpPr>
            <a:spLocks noGrp="1"/>
          </p:cNvSpPr>
          <p:nvPr>
            <p:ph type="sldNum" sz="quarter" idx="10"/>
          </p:nvPr>
        </p:nvSpPr>
        <p:spPr/>
        <p:txBody>
          <a:bodyPr/>
          <a:lstStyle>
            <a:lvl1pPr>
              <a:defRPr/>
            </a:lvl1pPr>
          </a:lstStyle>
          <a:p>
            <a:pPr>
              <a:defRPr/>
            </a:pPr>
            <a:fld id="{F4ABB7AB-BAF0-4BD6-A802-BCEA30432F0F}" type="slidenum">
              <a:rPr lang="en-US" altLang="en-US"/>
              <a:pPr>
                <a:defRPr/>
              </a:pPr>
              <a:t>‹#›</a:t>
            </a:fld>
            <a:endParaRPr lang="en-US" altLang="en-US"/>
          </a:p>
        </p:txBody>
      </p:sp>
    </p:spTree>
    <p:extLst>
      <p:ext uri="{BB962C8B-B14F-4D97-AF65-F5344CB8AC3E}">
        <p14:creationId xmlns:p14="http://schemas.microsoft.com/office/powerpoint/2010/main" val="1980332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4779F043-FB44-418A-8A2F-E7172676CB88}" type="slidenum">
              <a:rPr lang="en-US" smtClean="0"/>
              <a:pPr/>
              <a:t>‹#›</a:t>
            </a:fld>
            <a:endParaRPr lang="en-US" dirty="0"/>
          </a:p>
        </p:txBody>
      </p:sp>
    </p:spTree>
    <p:extLst>
      <p:ext uri="{BB962C8B-B14F-4D97-AF65-F5344CB8AC3E}">
        <p14:creationId xmlns:p14="http://schemas.microsoft.com/office/powerpoint/2010/main" val="2829236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402D4D-E3BD-4EE6-9693-5DD8B5CDBF0D}"/>
              </a:ext>
            </a:extLst>
          </p:cNvPr>
          <p:cNvSpPr>
            <a:spLocks noGrp="1"/>
          </p:cNvSpPr>
          <p:nvPr>
            <p:ph type="title"/>
          </p:nvPr>
        </p:nvSpPr>
        <p:spPr>
          <a:xfrm>
            <a:off x="822325" y="287338"/>
            <a:ext cx="7543800" cy="1449387"/>
          </a:xfrm>
          <a:prstGeom prst="rect">
            <a:avLst/>
          </a:prstGeom>
        </p:spPr>
        <p:txBody>
          <a:bodyPr vert="horz" lIns="91440" tIns="45720" rIns="91440" bIns="45720" rtlCol="0" anchor="b">
            <a:normAutofit/>
          </a:bodyPr>
          <a:lstStyle/>
          <a:p>
            <a:r>
              <a:rPr lang="en-US" dirty="0"/>
              <a:t>Click to edit Master title style</a:t>
            </a:r>
          </a:p>
        </p:txBody>
      </p:sp>
      <p:sp>
        <p:nvSpPr>
          <p:cNvPr id="1029" name="Text Placeholder 2">
            <a:extLst>
              <a:ext uri="{FF2B5EF4-FFF2-40B4-BE49-F238E27FC236}">
                <a16:creationId xmlns:a16="http://schemas.microsoft.com/office/drawing/2014/main" id="{A1D8C572-8A7E-4846-849F-E26CF4887DA6}"/>
              </a:ext>
            </a:extLst>
          </p:cNvPr>
          <p:cNvSpPr>
            <a:spLocks noGrp="1"/>
          </p:cNvSpPr>
          <p:nvPr>
            <p:ph type="body" idx="1"/>
          </p:nvPr>
        </p:nvSpPr>
        <p:spPr bwMode="auto">
          <a:xfrm>
            <a:off x="822325" y="1846263"/>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p:txBody>
      </p:sp>
      <p:sp>
        <p:nvSpPr>
          <p:cNvPr id="5" name="Footer Placeholder 4">
            <a:extLst>
              <a:ext uri="{FF2B5EF4-FFF2-40B4-BE49-F238E27FC236}">
                <a16:creationId xmlns:a16="http://schemas.microsoft.com/office/drawing/2014/main" id="{9D7E5CAB-F9EB-4A53-82AD-9466D067BB49}"/>
              </a:ext>
            </a:extLst>
          </p:cNvPr>
          <p:cNvSpPr>
            <a:spLocks noGrp="1"/>
          </p:cNvSpPr>
          <p:nvPr>
            <p:ph type="ftr" sz="quarter" idx="3"/>
          </p:nvPr>
        </p:nvSpPr>
        <p:spPr>
          <a:xfrm>
            <a:off x="2590801" y="6459538"/>
            <a:ext cx="3790950" cy="365125"/>
          </a:xfrm>
          <a:prstGeom prst="rect">
            <a:avLst/>
          </a:prstGeom>
        </p:spPr>
        <p:txBody>
          <a:bodyPr vert="horz" lIns="91440" tIns="45720" rIns="91440" bIns="45720" rtlCol="0" anchor="ctr"/>
          <a:lstStyle>
            <a:lvl1pPr algn="ctr">
              <a:defRPr sz="1000" cap="none" baseline="0">
                <a:solidFill>
                  <a:schemeClr val="tx1"/>
                </a:solidFill>
                <a:latin typeface="Garamond" panose="02020404030301010803" pitchFamily="18" charset="0"/>
                <a:ea typeface="MS PGothic" charset="-128"/>
              </a:defRPr>
            </a:lvl1pPr>
          </a:lstStyle>
          <a:p>
            <a:pPr>
              <a:defRPr/>
            </a:pPr>
            <a:r>
              <a:rPr lang="en-US"/>
              <a:t>Planting the Seeds of Food Service Excellence™</a:t>
            </a:r>
            <a:endParaRPr lang="en-US" dirty="0"/>
          </a:p>
        </p:txBody>
      </p:sp>
      <p:sp>
        <p:nvSpPr>
          <p:cNvPr id="6" name="Slide Number Placeholder 3">
            <a:extLst>
              <a:ext uri="{FF2B5EF4-FFF2-40B4-BE49-F238E27FC236}">
                <a16:creationId xmlns:a16="http://schemas.microsoft.com/office/drawing/2014/main" id="{A4606700-E2CA-4417-86FA-FFA6741FA27E}"/>
              </a:ext>
            </a:extLst>
          </p:cNvPr>
          <p:cNvSpPr>
            <a:spLocks noGrp="1"/>
          </p:cNvSpPr>
          <p:nvPr>
            <p:ph type="sldNum" sz="quarter" idx="4"/>
          </p:nvPr>
        </p:nvSpPr>
        <p:spPr>
          <a:xfrm>
            <a:off x="7620000" y="6553200"/>
            <a:ext cx="956310" cy="263225"/>
          </a:xfrm>
          <a:prstGeom prst="rect">
            <a:avLst/>
          </a:prstGeom>
        </p:spPr>
        <p:txBody>
          <a:bodyPr/>
          <a:lstStyle>
            <a:lvl1pPr>
              <a:defRPr sz="1000" b="0" i="0">
                <a:latin typeface="Garamond" panose="02020404030301010803" pitchFamily="18" charset="0"/>
              </a:defRPr>
            </a:lvl1pPr>
          </a:lstStyle>
          <a:p>
            <a:fld id="{4779F043-FB44-418A-8A2F-E7172676CB8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084" r:id="rId1"/>
    <p:sldLayoutId id="2147484075" r:id="rId2"/>
    <p:sldLayoutId id="2147484099" r:id="rId3"/>
    <p:sldLayoutId id="2147484097" r:id="rId4"/>
    <p:sldLayoutId id="2147484100" r:id="rId5"/>
    <p:sldLayoutId id="2147484101" r:id="rId6"/>
    <p:sldLayoutId id="2147484102" r:id="rId7"/>
  </p:sldLayoutIdLst>
  <p:hf hdr="0" dt="0"/>
  <p:txStyles>
    <p:titleStyle>
      <a:lvl1pPr algn="l" rtl="0" eaLnBrk="0" fontAlgn="base" hangingPunct="0">
        <a:lnSpc>
          <a:spcPct val="85000"/>
        </a:lnSpc>
        <a:spcBef>
          <a:spcPct val="0"/>
        </a:spcBef>
        <a:spcAft>
          <a:spcPct val="0"/>
        </a:spcAft>
        <a:defRPr sz="4400" kern="1200" spc="-50">
          <a:solidFill>
            <a:srgbClr val="404040"/>
          </a:solidFill>
          <a:latin typeface="Garamond" panose="02020404030301010803" pitchFamily="18" charset="0"/>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charset="0"/>
        </a:defRPr>
      </a:lvl2pPr>
      <a:lvl3pPr algn="l" rtl="0" eaLnBrk="0" fontAlgn="base" hangingPunct="0">
        <a:lnSpc>
          <a:spcPct val="85000"/>
        </a:lnSpc>
        <a:spcBef>
          <a:spcPct val="0"/>
        </a:spcBef>
        <a:spcAft>
          <a:spcPct val="0"/>
        </a:spcAft>
        <a:defRPr sz="4800">
          <a:solidFill>
            <a:srgbClr val="404040"/>
          </a:solidFill>
          <a:latin typeface="Calibri Light" charset="0"/>
        </a:defRPr>
      </a:lvl3pPr>
      <a:lvl4pPr algn="l" rtl="0" eaLnBrk="0" fontAlgn="base" hangingPunct="0">
        <a:lnSpc>
          <a:spcPct val="85000"/>
        </a:lnSpc>
        <a:spcBef>
          <a:spcPct val="0"/>
        </a:spcBef>
        <a:spcAft>
          <a:spcPct val="0"/>
        </a:spcAft>
        <a:defRPr sz="4800">
          <a:solidFill>
            <a:srgbClr val="404040"/>
          </a:solidFill>
          <a:latin typeface="Calibri Light" charset="0"/>
        </a:defRPr>
      </a:lvl4pPr>
      <a:lvl5pPr algn="l" rtl="0" eaLnBrk="0" fontAlgn="base" hangingPunct="0">
        <a:lnSpc>
          <a:spcPct val="85000"/>
        </a:lnSpc>
        <a:spcBef>
          <a:spcPct val="0"/>
        </a:spcBef>
        <a:spcAft>
          <a:spcPct val="0"/>
        </a:spcAft>
        <a:defRPr sz="4800">
          <a:solidFill>
            <a:srgbClr val="404040"/>
          </a:solidFill>
          <a:latin typeface="Calibri Light" charset="0"/>
        </a:defRPr>
      </a:lvl5pPr>
      <a:lvl6pPr marL="457200" algn="l" rtl="0" fontAlgn="base">
        <a:lnSpc>
          <a:spcPct val="85000"/>
        </a:lnSpc>
        <a:spcBef>
          <a:spcPct val="0"/>
        </a:spcBef>
        <a:spcAft>
          <a:spcPct val="0"/>
        </a:spcAft>
        <a:defRPr sz="4800">
          <a:solidFill>
            <a:srgbClr val="404040"/>
          </a:solidFill>
          <a:latin typeface="Calibri Light" charset="0"/>
        </a:defRPr>
      </a:lvl6pPr>
      <a:lvl7pPr marL="914400" algn="l" rtl="0" fontAlgn="base">
        <a:lnSpc>
          <a:spcPct val="85000"/>
        </a:lnSpc>
        <a:spcBef>
          <a:spcPct val="0"/>
        </a:spcBef>
        <a:spcAft>
          <a:spcPct val="0"/>
        </a:spcAft>
        <a:defRPr sz="4800">
          <a:solidFill>
            <a:srgbClr val="404040"/>
          </a:solidFill>
          <a:latin typeface="Calibri Light" charset="0"/>
        </a:defRPr>
      </a:lvl7pPr>
      <a:lvl8pPr marL="1371600" algn="l" rtl="0" fontAlgn="base">
        <a:lnSpc>
          <a:spcPct val="85000"/>
        </a:lnSpc>
        <a:spcBef>
          <a:spcPct val="0"/>
        </a:spcBef>
        <a:spcAft>
          <a:spcPct val="0"/>
        </a:spcAft>
        <a:defRPr sz="4800">
          <a:solidFill>
            <a:srgbClr val="404040"/>
          </a:solidFill>
          <a:latin typeface="Calibri Light" charset="0"/>
        </a:defRPr>
      </a:lvl8pPr>
      <a:lvl9pPr marL="1828800" algn="l" rtl="0" fontAlgn="base">
        <a:lnSpc>
          <a:spcPct val="85000"/>
        </a:lnSpc>
        <a:spcBef>
          <a:spcPct val="0"/>
        </a:spcBef>
        <a:spcAft>
          <a:spcPct val="0"/>
        </a:spcAft>
        <a:defRPr sz="4800">
          <a:solidFill>
            <a:srgbClr val="404040"/>
          </a:solidFill>
          <a:latin typeface="Calibri Light"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3600" kern="1200">
          <a:solidFill>
            <a:srgbClr val="404040"/>
          </a:solidFill>
          <a:latin typeface="Garamond" panose="02020404030301010803" pitchFamily="18" charset="0"/>
          <a:ea typeface="+mn-ea"/>
          <a:cs typeface="+mn-cs"/>
        </a:defRPr>
      </a:lvl1pPr>
      <a:lvl2pPr marL="512763" indent="-312738" algn="l" rtl="0" eaLnBrk="0" fontAlgn="base" hangingPunct="0">
        <a:lnSpc>
          <a:spcPct val="90000"/>
        </a:lnSpc>
        <a:spcBef>
          <a:spcPts val="200"/>
        </a:spcBef>
        <a:spcAft>
          <a:spcPts val="400"/>
        </a:spcAft>
        <a:buClrTx/>
        <a:buFont typeface="Arial" panose="020B0604020202020204" pitchFamily="34" charset="0"/>
        <a:buChar char="•"/>
        <a:defRPr sz="3600" kern="1200">
          <a:solidFill>
            <a:srgbClr val="404040"/>
          </a:solidFill>
          <a:latin typeface="Garamond" panose="02020404030301010803" pitchFamily="18" charset="0"/>
          <a:ea typeface="+mn-ea"/>
          <a:cs typeface="+mn-cs"/>
        </a:defRPr>
      </a:lvl2pPr>
      <a:lvl3pPr marL="685800" indent="-301625" algn="l" rtl="0" eaLnBrk="0" fontAlgn="base" hangingPunct="0">
        <a:lnSpc>
          <a:spcPct val="90000"/>
        </a:lnSpc>
        <a:spcBef>
          <a:spcPts val="200"/>
        </a:spcBef>
        <a:spcAft>
          <a:spcPts val="400"/>
        </a:spcAft>
        <a:buClrTx/>
        <a:buFont typeface="Arial" panose="020B0604020202020204" pitchFamily="34" charset="0"/>
        <a:buChar char="•"/>
        <a:defRPr sz="3200" kern="1200">
          <a:solidFill>
            <a:srgbClr val="404040"/>
          </a:solidFill>
          <a:latin typeface="Garamond" panose="02020404030301010803" pitchFamily="18" charset="0"/>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AD967B-749F-41B1-BD5C-62C7F2179B06}"/>
              </a:ext>
            </a:extLst>
          </p:cNvPr>
          <p:cNvSpPr txBox="1"/>
          <p:nvPr/>
        </p:nvSpPr>
        <p:spPr>
          <a:xfrm>
            <a:off x="1485901" y="3386351"/>
            <a:ext cx="3306170" cy="1338828"/>
          </a:xfrm>
          <a:prstGeom prst="rect">
            <a:avLst/>
          </a:prstGeom>
          <a:noFill/>
        </p:spPr>
        <p:txBody>
          <a:bodyPr wrap="square" rtlCol="0">
            <a:spAutoFit/>
          </a:bodyPr>
          <a:lstStyle/>
          <a:p>
            <a:endParaRPr lang="en-US" sz="1350" dirty="0">
              <a:latin typeface="Segoe UI" panose="020B0502040204020203" pitchFamily="34" charset="0"/>
              <a:cs typeface="Segoe UI" panose="020B0502040204020203" pitchFamily="34" charset="0"/>
            </a:endParaRPr>
          </a:p>
          <a:p>
            <a:endParaRPr lang="en-US" sz="1350" dirty="0">
              <a:latin typeface="Segoe UI" panose="020B0502040204020203" pitchFamily="34" charset="0"/>
              <a:cs typeface="Segoe UI" panose="020B0502040204020203" pitchFamily="34" charset="0"/>
            </a:endParaRPr>
          </a:p>
          <a:p>
            <a:endParaRPr lang="en-US" sz="1350" dirty="0">
              <a:latin typeface="Segoe UI" panose="020B0502040204020203" pitchFamily="34" charset="0"/>
              <a:cs typeface="Segoe UI" panose="020B0502040204020203" pitchFamily="34" charset="0"/>
            </a:endParaRPr>
          </a:p>
          <a:p>
            <a:endParaRPr lang="en-US" sz="1350" dirty="0">
              <a:latin typeface="Segoe UI" panose="020B0502040204020203" pitchFamily="34" charset="0"/>
              <a:cs typeface="Segoe UI" panose="020B0502040204020203" pitchFamily="34" charset="0"/>
            </a:endParaRPr>
          </a:p>
          <a:p>
            <a:endParaRPr lang="en-US" sz="1350" dirty="0">
              <a:latin typeface="Segoe UI" panose="020B0502040204020203" pitchFamily="34" charset="0"/>
              <a:cs typeface="Segoe UI" panose="020B0502040204020203" pitchFamily="34" charset="0"/>
            </a:endParaRPr>
          </a:p>
          <a:p>
            <a:endParaRPr lang="en-US" sz="1350" dirty="0">
              <a:latin typeface="Segoe UI" panose="020B0502040204020203" pitchFamily="34" charset="0"/>
              <a:cs typeface="Segoe UI" panose="020B0502040204020203" pitchFamily="34" charset="0"/>
            </a:endParaRPr>
          </a:p>
        </p:txBody>
      </p:sp>
      <p:pic>
        <p:nvPicPr>
          <p:cNvPr id="6" name="Picture 5" descr="A close up of a logo&#10;&#10;Description generated with very high confidence">
            <a:extLst>
              <a:ext uri="{FF2B5EF4-FFF2-40B4-BE49-F238E27FC236}">
                <a16:creationId xmlns:a16="http://schemas.microsoft.com/office/drawing/2014/main" id="{A5969925-9FAA-4276-AE72-1321B881D3C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720725" y="3343809"/>
            <a:ext cx="2973686" cy="2296948"/>
          </a:xfrm>
          <a:prstGeom prst="rect">
            <a:avLst/>
          </a:prstGeom>
        </p:spPr>
      </p:pic>
      <p:sp>
        <p:nvSpPr>
          <p:cNvPr id="7" name="TextBox 6">
            <a:extLst>
              <a:ext uri="{FF2B5EF4-FFF2-40B4-BE49-F238E27FC236}">
                <a16:creationId xmlns:a16="http://schemas.microsoft.com/office/drawing/2014/main" id="{1E960CE7-1035-4A34-98A2-BCEE3775BED6}"/>
              </a:ext>
            </a:extLst>
          </p:cNvPr>
          <p:cNvSpPr txBox="1"/>
          <p:nvPr/>
        </p:nvSpPr>
        <p:spPr>
          <a:xfrm>
            <a:off x="246668" y="3158529"/>
            <a:ext cx="5784636" cy="1685077"/>
          </a:xfrm>
          <a:prstGeom prst="rect">
            <a:avLst/>
          </a:prstGeom>
          <a:noFill/>
        </p:spPr>
        <p:txBody>
          <a:bodyPr wrap="square" rtlCol="0">
            <a:spAutoFit/>
          </a:bodyPr>
          <a:lstStyle/>
          <a:p>
            <a:pPr algn="ctr"/>
            <a:r>
              <a:rPr lang="en-US" sz="4500" dirty="0"/>
              <a:t>Welcome to </a:t>
            </a:r>
          </a:p>
          <a:p>
            <a:pPr algn="ctr"/>
            <a:r>
              <a:rPr lang="en-US" sz="4500" dirty="0"/>
              <a:t>SNAPA Teaches Tuesday</a:t>
            </a:r>
          </a:p>
          <a:p>
            <a:endParaRPr lang="en-US" sz="1350" dirty="0"/>
          </a:p>
        </p:txBody>
      </p:sp>
      <p:pic>
        <p:nvPicPr>
          <p:cNvPr id="4" name="Picture 3" descr="A close up of a logo&#10;&#10;Description automatically generated">
            <a:extLst>
              <a:ext uri="{FF2B5EF4-FFF2-40B4-BE49-F238E27FC236}">
                <a16:creationId xmlns:a16="http://schemas.microsoft.com/office/drawing/2014/main" id="{C5B0F4D0-234C-45C1-B9C7-925C5BA375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32" y="1336722"/>
            <a:ext cx="5119795" cy="1591995"/>
          </a:xfrm>
          <a:prstGeom prst="rect">
            <a:avLst/>
          </a:prstGeom>
          <a:ln>
            <a:noFill/>
          </a:ln>
          <a:effectLst>
            <a:glow rad="63500">
              <a:schemeClr val="accent3">
                <a:satMod val="175000"/>
                <a:alpha val="40000"/>
              </a:schemeClr>
            </a:glow>
            <a:softEdge rad="112500"/>
          </a:effectLst>
        </p:spPr>
      </p:pic>
    </p:spTree>
    <p:extLst>
      <p:ext uri="{BB962C8B-B14F-4D97-AF65-F5344CB8AC3E}">
        <p14:creationId xmlns:p14="http://schemas.microsoft.com/office/powerpoint/2010/main" val="1028286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9" name="Rectangle 138">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1" name="Straight Connector 140">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3" name="Rectangle 142">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26" name="Rectangle 2">
            <a:extLst>
              <a:ext uri="{FF2B5EF4-FFF2-40B4-BE49-F238E27FC236}">
                <a16:creationId xmlns:a16="http://schemas.microsoft.com/office/drawing/2014/main" id="{C5FF3DBE-6CB1-4453-90E1-59F11B606911}"/>
              </a:ext>
            </a:extLst>
          </p:cNvPr>
          <p:cNvSpPr>
            <a:spLocks noGrp="1" noChangeArrowheads="1"/>
          </p:cNvSpPr>
          <p:nvPr>
            <p:ph type="ctrTitle"/>
          </p:nvPr>
        </p:nvSpPr>
        <p:spPr>
          <a:xfrm>
            <a:off x="4808763" y="634946"/>
            <a:ext cx="3845379" cy="1450757"/>
          </a:xfrm>
        </p:spPr>
        <p:txBody>
          <a:bodyPr vert="horz" lIns="91440" tIns="45720" rIns="91440" bIns="45720" rtlCol="0" anchor="b">
            <a:normAutofit/>
          </a:bodyPr>
          <a:lstStyle/>
          <a:p>
            <a:pPr eaLnBrk="1" fontAlgn="auto" hangingPunct="1">
              <a:spcAft>
                <a:spcPts val="0"/>
              </a:spcAft>
              <a:defRPr/>
            </a:pPr>
            <a:r>
              <a:rPr lang="en-US" spc="-50">
                <a:solidFill>
                  <a:schemeClr val="tx1">
                    <a:lumMod val="75000"/>
                    <a:lumOff val="25000"/>
                  </a:schemeClr>
                </a:solidFill>
                <a:latin typeface="+mj-lt"/>
              </a:rPr>
              <a:t>Why Production Records?</a:t>
            </a:r>
          </a:p>
        </p:txBody>
      </p:sp>
      <p:pic>
        <p:nvPicPr>
          <p:cNvPr id="7" name="Picture 6" descr="C:\Users\Carol\AppData\Local\Microsoft\Windows\Temporary Internet Files\Content.IE5\55Y2V8B6\MP900305694[1].jpg">
            <a:extLst>
              <a:ext uri="{FF2B5EF4-FFF2-40B4-BE49-F238E27FC236}">
                <a16:creationId xmlns:a16="http://schemas.microsoft.com/office/drawing/2014/main" id="{EC1EF2E8-EB0F-4600-A594-F49E0EC8404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2394" y="1239952"/>
            <a:ext cx="4088720" cy="40580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5" name="Straight Connector 144">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52228" name="Rectangle 4">
            <a:extLst>
              <a:ext uri="{FF2B5EF4-FFF2-40B4-BE49-F238E27FC236}">
                <a16:creationId xmlns:a16="http://schemas.microsoft.com/office/drawing/2014/main" id="{D5E12DCA-AC93-4A07-B37B-8F973C404DF9}"/>
              </a:ext>
            </a:extLst>
          </p:cNvPr>
          <p:cNvSpPr>
            <a:spLocks noGrp="1" noChangeArrowheads="1"/>
          </p:cNvSpPr>
          <p:nvPr>
            <p:ph sz="half" idx="2"/>
          </p:nvPr>
        </p:nvSpPr>
        <p:spPr>
          <a:xfrm>
            <a:off x="4808763" y="2198914"/>
            <a:ext cx="3845379" cy="3670180"/>
          </a:xfrm>
        </p:spPr>
        <p:txBody>
          <a:bodyPr vert="horz" lIns="0" tIns="45720" rIns="0" bIns="45720" rtlCol="0">
            <a:normAutofit/>
          </a:bodyPr>
          <a:lstStyle/>
          <a:p>
            <a:pPr marL="285750" indent="-285750" eaLnBrk="1" hangingPunct="1">
              <a:lnSpc>
                <a:spcPct val="90000"/>
              </a:lnSpc>
              <a:spcAft>
                <a:spcPts val="1800"/>
              </a:spcAft>
              <a:buFont typeface="Calibri" panose="020F0502020204030204" pitchFamily="34" charset="0"/>
              <a:buChar char="•"/>
            </a:pPr>
            <a:r>
              <a:rPr lang="en-US" altLang="en-US" sz="3100" dirty="0">
                <a:solidFill>
                  <a:schemeClr val="tx1">
                    <a:lumMod val="75000"/>
                    <a:lumOff val="25000"/>
                  </a:schemeClr>
                </a:solidFill>
                <a:latin typeface="+mn-lt"/>
              </a:rPr>
              <a:t>Ensures enough food is planned for service</a:t>
            </a:r>
          </a:p>
          <a:p>
            <a:pPr marL="285750" indent="-285750" eaLnBrk="1" hangingPunct="1">
              <a:lnSpc>
                <a:spcPct val="90000"/>
              </a:lnSpc>
              <a:spcAft>
                <a:spcPts val="1800"/>
              </a:spcAft>
              <a:buFont typeface="Calibri" panose="020F0502020204030204" pitchFamily="34" charset="0"/>
              <a:buChar char="•"/>
            </a:pPr>
            <a:r>
              <a:rPr lang="en-US" altLang="en-US" sz="3100" dirty="0">
                <a:solidFill>
                  <a:schemeClr val="tx1">
                    <a:lumMod val="75000"/>
                    <a:lumOff val="25000"/>
                  </a:schemeClr>
                </a:solidFill>
                <a:latin typeface="+mn-lt"/>
              </a:rPr>
              <a:t>Ensures all meal components are offered</a:t>
            </a:r>
          </a:p>
          <a:p>
            <a:pPr marL="285750" indent="-285750" eaLnBrk="1" hangingPunct="1">
              <a:lnSpc>
                <a:spcPct val="90000"/>
              </a:lnSpc>
              <a:spcAft>
                <a:spcPts val="1800"/>
              </a:spcAft>
              <a:buFont typeface="Calibri" panose="020F0502020204030204" pitchFamily="34" charset="0"/>
              <a:buChar char="•"/>
            </a:pPr>
            <a:r>
              <a:rPr lang="en-US" altLang="en-US" sz="3100" dirty="0">
                <a:solidFill>
                  <a:schemeClr val="tx1">
                    <a:lumMod val="75000"/>
                    <a:lumOff val="25000"/>
                  </a:schemeClr>
                </a:solidFill>
                <a:latin typeface="+mn-lt"/>
              </a:rPr>
              <a:t>Defines items used</a:t>
            </a:r>
          </a:p>
        </p:txBody>
      </p:sp>
      <p:sp>
        <p:nvSpPr>
          <p:cNvPr id="147" name="Rectangle 146">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9" name="Rectangle 148">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8D49BF9B-BE02-48F6-8316-1DE3BBFEA79A}"/>
              </a:ext>
            </a:extLst>
          </p:cNvPr>
          <p:cNvSpPr>
            <a:spLocks noGrp="1"/>
          </p:cNvSpPr>
          <p:nvPr>
            <p:ph type="ftr" sz="quarter" idx="11"/>
          </p:nvPr>
        </p:nvSpPr>
        <p:spPr>
          <a:xfrm>
            <a:off x="2764638" y="6459785"/>
            <a:ext cx="3617103" cy="365125"/>
          </a:xfrm>
        </p:spPr>
        <p:txBody>
          <a:bodyPr vert="horz" lIns="91440" tIns="45720" rIns="91440" bIns="45720" rtlCol="0" anchor="ctr">
            <a:normAutofit/>
          </a:bodyPr>
          <a:lstStyle/>
          <a:p>
            <a:pPr eaLnBrk="1" hangingPunct="1">
              <a:spcAft>
                <a:spcPts val="600"/>
              </a:spcAft>
              <a:defRPr/>
            </a:pPr>
            <a:r>
              <a:rPr lang="en-US" sz="900" kern="1200" cap="all" baseline="0">
                <a:solidFill>
                  <a:srgbClr val="FFFFFF"/>
                </a:solidFill>
                <a:latin typeface="+mn-lt"/>
                <a:ea typeface="+mn-ea"/>
                <a:cs typeface="+mn-cs"/>
              </a:rPr>
              <a:t>Planting the Seeds of Food Service Excellence™</a:t>
            </a:r>
          </a:p>
        </p:txBody>
      </p:sp>
      <p:sp>
        <p:nvSpPr>
          <p:cNvPr id="2" name="Slide Number Placeholder 1">
            <a:extLst>
              <a:ext uri="{FF2B5EF4-FFF2-40B4-BE49-F238E27FC236}">
                <a16:creationId xmlns:a16="http://schemas.microsoft.com/office/drawing/2014/main" id="{59C1AED0-8E0B-4FDF-8E0F-6DA9EA714BF7}"/>
              </a:ext>
            </a:extLst>
          </p:cNvPr>
          <p:cNvSpPr>
            <a:spLocks noGrp="1"/>
          </p:cNvSpPr>
          <p:nvPr>
            <p:ph type="sldNum" sz="quarter" idx="10"/>
          </p:nvPr>
        </p:nvSpPr>
        <p:spPr>
          <a:xfrm>
            <a:off x="7425343" y="6459785"/>
            <a:ext cx="984019" cy="365125"/>
          </a:xfrm>
        </p:spPr>
        <p:txBody>
          <a:bodyPr vert="horz" lIns="91440" tIns="45720" rIns="91440" bIns="45720" rtlCol="0" anchor="ctr">
            <a:normAutofit/>
          </a:bodyPr>
          <a:lstStyle/>
          <a:p>
            <a:pPr algn="r" eaLnBrk="1" hangingPunct="1">
              <a:spcAft>
                <a:spcPts val="600"/>
              </a:spcAft>
            </a:pPr>
            <a:fld id="{4779F043-FB44-418A-8A2F-E7172676CB88}" type="slidenum">
              <a:rPr lang="en-US" sz="1050" smtClean="0">
                <a:solidFill>
                  <a:srgbClr val="FFFFFF"/>
                </a:solidFill>
                <a:latin typeface="+mn-lt"/>
                <a:ea typeface="+mn-ea"/>
              </a:rPr>
              <a:pPr algn="r" eaLnBrk="1" hangingPunct="1">
                <a:spcAft>
                  <a:spcPts val="600"/>
                </a:spcAft>
              </a:pPr>
              <a:t>10</a:t>
            </a:fld>
            <a:endParaRPr lang="en-US" sz="1050">
              <a:solidFill>
                <a:srgbClr val="FFFFFF"/>
              </a:solidFill>
              <a:latin typeface="+mn-lt"/>
              <a:ea typeface="+mn-ea"/>
            </a:endParaRPr>
          </a:p>
        </p:txBody>
      </p:sp>
      <p:sp>
        <p:nvSpPr>
          <p:cNvPr id="32772" name="Rectangle 3">
            <a:extLst>
              <a:ext uri="{FF2B5EF4-FFF2-40B4-BE49-F238E27FC236}">
                <a16:creationId xmlns:a16="http://schemas.microsoft.com/office/drawing/2014/main" id="{4F729F7C-A0A6-4B3E-98DC-0CACC0512376}"/>
              </a:ext>
            </a:extLst>
          </p:cNvPr>
          <p:cNvSpPr>
            <a:spLocks noChangeArrowheads="1"/>
          </p:cNvSpPr>
          <p:nvPr/>
        </p:nvSpPr>
        <p:spPr bwMode="auto">
          <a:xfrm>
            <a:off x="609600" y="2209800"/>
            <a:ext cx="8178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spcBef>
                <a:spcPct val="20000"/>
              </a:spcBef>
              <a:buClr>
                <a:schemeClr val="folHlink"/>
              </a:buClr>
              <a:buSzPct val="60000"/>
              <a:buFont typeface="Wingdings" panose="05000000000000000000" pitchFamily="2" charset="2"/>
              <a:buChar char="n"/>
            </a:pPr>
            <a:endParaRPr lang="en-US" altLang="en-US" sz="3200"/>
          </a:p>
        </p:txBody>
      </p:sp>
    </p:spTree>
    <p:extLst>
      <p:ext uri="{BB962C8B-B14F-4D97-AF65-F5344CB8AC3E}">
        <p14:creationId xmlns:p14="http://schemas.microsoft.com/office/powerpoint/2010/main" val="39799659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222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22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22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8" grpId="0" uiExpand="1" build="p" bldLvl="3"/>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F53311A5-99DE-4393-9A6A-668B1A50F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A4927983-BFBD-4CAA-A34E-2D3486ACF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4193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B40DF401-E6F0-4EFD-8C5C-6847352084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516F6D6D-68C7-4DE7-BCC8-49EDF0B35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34" name="Rectangle 2">
            <a:extLst>
              <a:ext uri="{FF2B5EF4-FFF2-40B4-BE49-F238E27FC236}">
                <a16:creationId xmlns:a16="http://schemas.microsoft.com/office/drawing/2014/main" id="{09510B10-CB06-46A5-93CC-6CEF8E1124C9}"/>
              </a:ext>
            </a:extLst>
          </p:cNvPr>
          <p:cNvSpPr>
            <a:spLocks noGrp="1" noChangeArrowheads="1"/>
          </p:cNvSpPr>
          <p:nvPr>
            <p:ph type="ctrTitle"/>
          </p:nvPr>
        </p:nvSpPr>
        <p:spPr>
          <a:xfrm>
            <a:off x="6132909" y="634946"/>
            <a:ext cx="2529396" cy="5055904"/>
          </a:xfrm>
        </p:spPr>
        <p:txBody>
          <a:bodyPr vert="horz" lIns="91440" tIns="45720" rIns="91440" bIns="45720" rtlCol="0" anchor="ctr">
            <a:normAutofit/>
          </a:bodyPr>
          <a:lstStyle/>
          <a:p>
            <a:pPr eaLnBrk="1" fontAlgn="auto" hangingPunct="1">
              <a:spcAft>
                <a:spcPts val="0"/>
              </a:spcAft>
              <a:defRPr/>
            </a:pPr>
            <a:r>
              <a:rPr lang="en-US" sz="3400" spc="-50">
                <a:solidFill>
                  <a:schemeClr val="tx1">
                    <a:lumMod val="75000"/>
                    <a:lumOff val="25000"/>
                  </a:schemeClr>
                </a:solidFill>
                <a:latin typeface="+mj-lt"/>
              </a:rPr>
              <a:t>Who is Responsible?</a:t>
            </a:r>
          </a:p>
        </p:txBody>
      </p:sp>
      <p:cxnSp>
        <p:nvCxnSpPr>
          <p:cNvPr id="81" name="Straight Connector 80">
            <a:extLst>
              <a:ext uri="{FF2B5EF4-FFF2-40B4-BE49-F238E27FC236}">
                <a16:creationId xmlns:a16="http://schemas.microsoft.com/office/drawing/2014/main" id="{ED2ABB72-FC8B-4840-AD94-0699193233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92733" y="1791298"/>
            <a:ext cx="0" cy="274320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EDB0E252-C782-4F12-9522-B29D4B7D4B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 name="Rectangle 84">
            <a:extLst>
              <a:ext uri="{FF2B5EF4-FFF2-40B4-BE49-F238E27FC236}">
                <a16:creationId xmlns:a16="http://schemas.microsoft.com/office/drawing/2014/main" id="{83A9B9E4-D842-4215-A86C-FA3FE90EFD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Footer Placeholder 4">
            <a:extLst>
              <a:ext uri="{FF2B5EF4-FFF2-40B4-BE49-F238E27FC236}">
                <a16:creationId xmlns:a16="http://schemas.microsoft.com/office/drawing/2014/main" id="{BE08DA12-7621-4664-971C-D777063A7FCF}"/>
              </a:ext>
            </a:extLst>
          </p:cNvPr>
          <p:cNvSpPr>
            <a:spLocks noGrp="1"/>
          </p:cNvSpPr>
          <p:nvPr>
            <p:ph type="ftr" sz="quarter" idx="11"/>
          </p:nvPr>
        </p:nvSpPr>
        <p:spPr>
          <a:xfrm>
            <a:off x="2764638" y="6459785"/>
            <a:ext cx="3617103" cy="365125"/>
          </a:xfrm>
        </p:spPr>
        <p:txBody>
          <a:bodyPr vert="horz" lIns="91440" tIns="45720" rIns="91440" bIns="45720" rtlCol="0" anchor="ctr">
            <a:normAutofit/>
          </a:bodyPr>
          <a:lstStyle/>
          <a:p>
            <a:pPr defTabSz="457200" eaLnBrk="1" hangingPunct="1">
              <a:spcAft>
                <a:spcPts val="600"/>
              </a:spcAft>
              <a:defRPr/>
            </a:pPr>
            <a:r>
              <a:rPr lang="en-US" sz="900" kern="1200" cap="all" baseline="0">
                <a:solidFill>
                  <a:srgbClr val="FFFFFF"/>
                </a:solidFill>
                <a:latin typeface="+mn-lt"/>
                <a:ea typeface="+mn-ea"/>
                <a:cs typeface="+mn-cs"/>
              </a:rPr>
              <a:t>Planting the Seeds of Food Service Excellence™</a:t>
            </a:r>
          </a:p>
        </p:txBody>
      </p:sp>
      <p:sp>
        <p:nvSpPr>
          <p:cNvPr id="3" name="Slide Number Placeholder 2">
            <a:extLst>
              <a:ext uri="{FF2B5EF4-FFF2-40B4-BE49-F238E27FC236}">
                <a16:creationId xmlns:a16="http://schemas.microsoft.com/office/drawing/2014/main" id="{8E2D98AE-AA75-44D7-BA72-8F6B92C82B3D}"/>
              </a:ext>
            </a:extLst>
          </p:cNvPr>
          <p:cNvSpPr>
            <a:spLocks noGrp="1"/>
          </p:cNvSpPr>
          <p:nvPr>
            <p:ph type="sldNum" sz="quarter" idx="10"/>
          </p:nvPr>
        </p:nvSpPr>
        <p:spPr>
          <a:xfrm>
            <a:off x="7425343" y="6459785"/>
            <a:ext cx="984019" cy="365125"/>
          </a:xfrm>
        </p:spPr>
        <p:txBody>
          <a:bodyPr vert="horz" lIns="91440" tIns="45720" rIns="91440" bIns="45720" rtlCol="0" anchor="ctr">
            <a:normAutofit/>
          </a:bodyPr>
          <a:lstStyle/>
          <a:p>
            <a:pPr algn="r" defTabSz="457200" eaLnBrk="1" hangingPunct="1">
              <a:spcAft>
                <a:spcPts val="600"/>
              </a:spcAft>
            </a:pPr>
            <a:fld id="{4779F043-FB44-418A-8A2F-E7172676CB88}" type="slidenum">
              <a:rPr lang="en-US" sz="1050" smtClean="0">
                <a:solidFill>
                  <a:srgbClr val="FFFFFF"/>
                </a:solidFill>
                <a:latin typeface="+mn-lt"/>
                <a:ea typeface="+mn-ea"/>
              </a:rPr>
              <a:pPr algn="r" defTabSz="457200" eaLnBrk="1" hangingPunct="1">
                <a:spcAft>
                  <a:spcPts val="600"/>
                </a:spcAft>
              </a:pPr>
              <a:t>11</a:t>
            </a:fld>
            <a:endParaRPr lang="en-US" sz="1050">
              <a:solidFill>
                <a:srgbClr val="FFFFFF"/>
              </a:solidFill>
              <a:latin typeface="+mn-lt"/>
              <a:ea typeface="+mn-ea"/>
            </a:endParaRPr>
          </a:p>
        </p:txBody>
      </p:sp>
      <p:graphicFrame>
        <p:nvGraphicFramePr>
          <p:cNvPr id="18436" name="Content Placeholder 1">
            <a:extLst>
              <a:ext uri="{FF2B5EF4-FFF2-40B4-BE49-F238E27FC236}">
                <a16:creationId xmlns:a16="http://schemas.microsoft.com/office/drawing/2014/main" id="{454A2196-BF32-417B-A14A-EBEF2A012F29}"/>
              </a:ext>
            </a:extLst>
          </p:cNvPr>
          <p:cNvGraphicFramePr>
            <a:graphicFrameLocks noGrp="1"/>
          </p:cNvGraphicFramePr>
          <p:nvPr>
            <p:ph sz="half" idx="2"/>
            <p:extLst>
              <p:ext uri="{D42A27DB-BD31-4B8C-83A1-F6EECF244321}">
                <p14:modId xmlns:p14="http://schemas.microsoft.com/office/powerpoint/2010/main" val="2060433309"/>
              </p:ext>
            </p:extLst>
          </p:nvPr>
        </p:nvGraphicFramePr>
        <p:xfrm>
          <a:off x="152400" y="152410"/>
          <a:ext cx="5980509" cy="60706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13011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00" name="Rectangle 199">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2" name="Rectangle 201">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04" name="Straight Connector 203">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6" name="Rectangle 205">
            <a:extLst>
              <a:ext uri="{FF2B5EF4-FFF2-40B4-BE49-F238E27FC236}">
                <a16:creationId xmlns:a16="http://schemas.microsoft.com/office/drawing/2014/main" id="{F83BAE65-D215-4292-9498-D9610AC2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6" name="Rectangle 2">
            <a:extLst>
              <a:ext uri="{FF2B5EF4-FFF2-40B4-BE49-F238E27FC236}">
                <a16:creationId xmlns:a16="http://schemas.microsoft.com/office/drawing/2014/main" id="{FCE2C324-6CED-494D-A1CA-0D2A4F4F0CB4}"/>
              </a:ext>
            </a:extLst>
          </p:cNvPr>
          <p:cNvSpPr>
            <a:spLocks noGrp="1" noChangeArrowheads="1"/>
          </p:cNvSpPr>
          <p:nvPr>
            <p:ph type="title"/>
          </p:nvPr>
        </p:nvSpPr>
        <p:spPr>
          <a:xfrm>
            <a:off x="5894613" y="634946"/>
            <a:ext cx="2767693" cy="1450757"/>
          </a:xfrm>
        </p:spPr>
        <p:txBody>
          <a:bodyPr vert="horz" lIns="91440" tIns="45720" rIns="91440" bIns="45720" rtlCol="0" anchor="b">
            <a:normAutofit/>
          </a:bodyPr>
          <a:lstStyle/>
          <a:p>
            <a:pPr eaLnBrk="1" fontAlgn="auto" hangingPunct="1">
              <a:spcAft>
                <a:spcPts val="0"/>
              </a:spcAft>
              <a:defRPr/>
            </a:pPr>
            <a:r>
              <a:rPr lang="en-US" sz="4800" b="1">
                <a:solidFill>
                  <a:schemeClr val="tx1">
                    <a:lumMod val="75000"/>
                    <a:lumOff val="25000"/>
                  </a:schemeClr>
                </a:solidFill>
                <a:latin typeface="+mj-lt"/>
              </a:rPr>
              <a:t>It Takes a Team</a:t>
            </a:r>
            <a:endParaRPr lang="en-US" sz="4800">
              <a:solidFill>
                <a:schemeClr val="tx1">
                  <a:lumMod val="75000"/>
                  <a:lumOff val="25000"/>
                </a:schemeClr>
              </a:solidFill>
              <a:latin typeface="+mj-lt"/>
            </a:endParaRPr>
          </a:p>
        </p:txBody>
      </p:sp>
      <p:pic>
        <p:nvPicPr>
          <p:cNvPr id="25604" name="Picture 1">
            <a:extLst>
              <a:ext uri="{FF2B5EF4-FFF2-40B4-BE49-F238E27FC236}">
                <a16:creationId xmlns:a16="http://schemas.microsoft.com/office/drawing/2014/main" id="{4C54A339-EBAA-403A-9DA9-80A6AC3ED247}"/>
              </a:ext>
            </a:extLst>
          </p:cNvPr>
          <p:cNvPicPr>
            <a:picLocks noChangeAspect="1"/>
          </p:cNvPicPr>
          <p:nvPr/>
        </p:nvPicPr>
        <p:blipFill rotWithShape="1">
          <a:blip r:embed="rId2">
            <a:extLst>
              <a:ext uri="{28A0092B-C50C-407E-A947-70E740481C1C}">
                <a14:useLocalDpi xmlns:a14="http://schemas.microsoft.com/office/drawing/2010/main" val="0"/>
              </a:ext>
            </a:extLst>
          </a:blip>
          <a:srcRect l="9973" t="10638" r="10638" b="10638"/>
          <a:stretch/>
        </p:blipFill>
        <p:spPr bwMode="auto">
          <a:xfrm>
            <a:off x="475499" y="1370182"/>
            <a:ext cx="5182351" cy="38542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8" name="Straight Connector 207">
            <a:extLst>
              <a:ext uri="{FF2B5EF4-FFF2-40B4-BE49-F238E27FC236}">
                <a16:creationId xmlns:a16="http://schemas.microsoft.com/office/drawing/2014/main" id="{5C99ACED-3F9B-471D-97BC-E5D2D2319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19107" y="2085703"/>
            <a:ext cx="26746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211B4ACE-F714-4C8E-8F3E-669558F684EF}"/>
              </a:ext>
            </a:extLst>
          </p:cNvPr>
          <p:cNvSpPr>
            <a:spLocks noGrp="1"/>
          </p:cNvSpPr>
          <p:nvPr>
            <p:ph sz="quarter" idx="11"/>
          </p:nvPr>
        </p:nvSpPr>
        <p:spPr>
          <a:xfrm>
            <a:off x="5894613" y="2198914"/>
            <a:ext cx="2767693" cy="3670180"/>
          </a:xfrm>
        </p:spPr>
        <p:txBody>
          <a:bodyPr vert="horz" lIns="0" tIns="45720" rIns="0" bIns="45720" rtlCol="0">
            <a:normAutofit/>
          </a:bodyPr>
          <a:lstStyle/>
          <a:p>
            <a:pPr marL="350838" indent="-350838" eaLnBrk="1" hangingPunct="1">
              <a:spcBef>
                <a:spcPts val="0"/>
              </a:spcBef>
              <a:spcAft>
                <a:spcPts val="1800"/>
              </a:spcAft>
              <a:buFont typeface="Calibri" panose="020F0502020204030204" pitchFamily="34" charset="0"/>
              <a:buChar char="•"/>
            </a:pPr>
            <a:r>
              <a:rPr lang="en-US" altLang="en-US" sz="3300">
                <a:solidFill>
                  <a:schemeClr val="tx1">
                    <a:lumMod val="75000"/>
                    <a:lumOff val="25000"/>
                  </a:schemeClr>
                </a:solidFill>
                <a:latin typeface="+mn-lt"/>
              </a:rPr>
              <a:t>Complete your segment</a:t>
            </a:r>
          </a:p>
          <a:p>
            <a:pPr marL="350838" indent="-350838" eaLnBrk="1" hangingPunct="1">
              <a:spcBef>
                <a:spcPts val="0"/>
              </a:spcBef>
              <a:spcAft>
                <a:spcPts val="1800"/>
              </a:spcAft>
              <a:buFont typeface="Calibri" panose="020F0502020204030204" pitchFamily="34" charset="0"/>
              <a:buChar char="•"/>
            </a:pPr>
            <a:r>
              <a:rPr lang="en-US" altLang="en-US" sz="3300">
                <a:solidFill>
                  <a:schemeClr val="tx1">
                    <a:lumMod val="75000"/>
                    <a:lumOff val="25000"/>
                  </a:schemeClr>
                </a:solidFill>
                <a:latin typeface="+mn-lt"/>
              </a:rPr>
              <a:t>Accurate and detailed</a:t>
            </a:r>
          </a:p>
          <a:p>
            <a:pPr marL="350838" indent="-350838" eaLnBrk="1" hangingPunct="1">
              <a:buFont typeface="Calibri" panose="020F0502020204030204" pitchFamily="34" charset="0"/>
              <a:buChar char="•"/>
            </a:pPr>
            <a:r>
              <a:rPr lang="en-US" altLang="en-US" sz="3300">
                <a:solidFill>
                  <a:schemeClr val="tx1">
                    <a:lumMod val="75000"/>
                    <a:lumOff val="25000"/>
                  </a:schemeClr>
                </a:solidFill>
                <a:latin typeface="+mn-lt"/>
              </a:rPr>
              <a:t>Your input is important</a:t>
            </a:r>
          </a:p>
        </p:txBody>
      </p:sp>
      <p:sp>
        <p:nvSpPr>
          <p:cNvPr id="210" name="Rectangle 209">
            <a:extLst>
              <a:ext uri="{FF2B5EF4-FFF2-40B4-BE49-F238E27FC236}">
                <a16:creationId xmlns:a16="http://schemas.microsoft.com/office/drawing/2014/main" id="{86C05757-249C-4F2B-B326-B940FDD9C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2" name="Rectangle 211">
            <a:extLst>
              <a:ext uri="{FF2B5EF4-FFF2-40B4-BE49-F238E27FC236}">
                <a16:creationId xmlns:a16="http://schemas.microsoft.com/office/drawing/2014/main" id="{EE922679-5189-4C5C-9FBB-6839F89C66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819" name="Footer Placeholder 5">
            <a:extLst>
              <a:ext uri="{FF2B5EF4-FFF2-40B4-BE49-F238E27FC236}">
                <a16:creationId xmlns:a16="http://schemas.microsoft.com/office/drawing/2014/main" id="{6E1294A4-621A-4B33-8874-EC007EE32A55}"/>
              </a:ext>
            </a:extLst>
          </p:cNvPr>
          <p:cNvSpPr>
            <a:spLocks noGrp="1"/>
          </p:cNvSpPr>
          <p:nvPr>
            <p:ph type="ftr" sz="quarter" idx="10"/>
          </p:nvPr>
        </p:nvSpPr>
        <p:spPr bwMode="auto">
          <a:xfrm>
            <a:off x="2764638" y="6459785"/>
            <a:ext cx="3617103"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a:defRPr>
                <a:solidFill>
                  <a:schemeClr val="tx1"/>
                </a:solidFill>
                <a:latin typeface="Tahoma" charset="0"/>
                <a:ea typeface="MS PGothic" charset="-128"/>
              </a:defRPr>
            </a:lvl1pPr>
            <a:lvl2pPr marL="742950" indent="-285750">
              <a:defRPr>
                <a:solidFill>
                  <a:schemeClr val="tx1"/>
                </a:solidFill>
                <a:latin typeface="Tahoma" charset="0"/>
                <a:ea typeface="MS PGothic" charset="-128"/>
              </a:defRPr>
            </a:lvl2pPr>
            <a:lvl3pPr marL="1143000" indent="-228600">
              <a:defRPr>
                <a:solidFill>
                  <a:schemeClr val="tx1"/>
                </a:solidFill>
                <a:latin typeface="Tahoma" charset="0"/>
                <a:ea typeface="MS PGothic" charset="-128"/>
              </a:defRPr>
            </a:lvl3pPr>
            <a:lvl4pPr marL="1600200" indent="-228600">
              <a:defRPr>
                <a:solidFill>
                  <a:schemeClr val="tx1"/>
                </a:solidFill>
                <a:latin typeface="Tahoma" charset="0"/>
                <a:ea typeface="MS PGothic" charset="-128"/>
              </a:defRPr>
            </a:lvl4pPr>
            <a:lvl5pPr marL="2057400" indent="-228600">
              <a:defRPr>
                <a:solidFill>
                  <a:schemeClr val="tx1"/>
                </a:solidFill>
                <a:latin typeface="Tahoma" charset="0"/>
                <a:ea typeface="MS PGothic" charset="-128"/>
              </a:defRPr>
            </a:lvl5pPr>
            <a:lvl6pPr marL="2514600" indent="-228600" eaLnBrk="0" fontAlgn="base" hangingPunct="0">
              <a:spcBef>
                <a:spcPct val="0"/>
              </a:spcBef>
              <a:spcAft>
                <a:spcPct val="0"/>
              </a:spcAft>
              <a:defRPr>
                <a:solidFill>
                  <a:schemeClr val="tx1"/>
                </a:solidFill>
                <a:latin typeface="Tahoma" charset="0"/>
                <a:ea typeface="MS PGothic" charset="-128"/>
              </a:defRPr>
            </a:lvl6pPr>
            <a:lvl7pPr marL="2971800" indent="-228600" eaLnBrk="0" fontAlgn="base" hangingPunct="0">
              <a:spcBef>
                <a:spcPct val="0"/>
              </a:spcBef>
              <a:spcAft>
                <a:spcPct val="0"/>
              </a:spcAft>
              <a:defRPr>
                <a:solidFill>
                  <a:schemeClr val="tx1"/>
                </a:solidFill>
                <a:latin typeface="Tahoma" charset="0"/>
                <a:ea typeface="MS PGothic" charset="-128"/>
              </a:defRPr>
            </a:lvl7pPr>
            <a:lvl8pPr marL="3429000" indent="-228600" eaLnBrk="0" fontAlgn="base" hangingPunct="0">
              <a:spcBef>
                <a:spcPct val="0"/>
              </a:spcBef>
              <a:spcAft>
                <a:spcPct val="0"/>
              </a:spcAft>
              <a:defRPr>
                <a:solidFill>
                  <a:schemeClr val="tx1"/>
                </a:solidFill>
                <a:latin typeface="Tahoma" charset="0"/>
                <a:ea typeface="MS PGothic" charset="-128"/>
              </a:defRPr>
            </a:lvl8pPr>
            <a:lvl9pPr marL="3886200" indent="-228600" eaLnBrk="0" fontAlgn="base" hangingPunct="0">
              <a:spcBef>
                <a:spcPct val="0"/>
              </a:spcBef>
              <a:spcAft>
                <a:spcPct val="0"/>
              </a:spcAft>
              <a:defRPr>
                <a:solidFill>
                  <a:schemeClr val="tx1"/>
                </a:solidFill>
                <a:latin typeface="Tahoma" charset="0"/>
                <a:ea typeface="MS PGothic" charset="-128"/>
              </a:defRPr>
            </a:lvl9pPr>
          </a:lstStyle>
          <a:p>
            <a:pPr eaLnBrk="1" hangingPunct="1">
              <a:spcAft>
                <a:spcPts val="600"/>
              </a:spcAft>
              <a:defRPr/>
            </a:pPr>
            <a:r>
              <a:rPr lang="en-US" altLang="en-US" sz="900" kern="1200" cap="all" baseline="0">
                <a:solidFill>
                  <a:srgbClr val="FFFFFF"/>
                </a:solidFill>
                <a:latin typeface="+mn-lt"/>
                <a:ea typeface="+mn-ea"/>
                <a:cs typeface="+mn-cs"/>
              </a:rPr>
              <a:t>Planting the Seeds of Food Service Excellence™</a:t>
            </a:r>
          </a:p>
        </p:txBody>
      </p:sp>
      <p:sp>
        <p:nvSpPr>
          <p:cNvPr id="3" name="Slide Number Placeholder 2">
            <a:extLst>
              <a:ext uri="{FF2B5EF4-FFF2-40B4-BE49-F238E27FC236}">
                <a16:creationId xmlns:a16="http://schemas.microsoft.com/office/drawing/2014/main" id="{F12DD655-F6B3-4686-996A-3214CB62019E}"/>
              </a:ext>
            </a:extLst>
          </p:cNvPr>
          <p:cNvSpPr>
            <a:spLocks noGrp="1"/>
          </p:cNvSpPr>
          <p:nvPr>
            <p:ph type="sldNum" sz="quarter" idx="12"/>
          </p:nvPr>
        </p:nvSpPr>
        <p:spPr>
          <a:xfrm>
            <a:off x="7425343" y="6459785"/>
            <a:ext cx="984019" cy="365125"/>
          </a:xfrm>
        </p:spPr>
        <p:txBody>
          <a:bodyPr vert="horz" lIns="91440" tIns="45720" rIns="91440" bIns="45720" rtlCol="0" anchor="ctr">
            <a:normAutofit/>
          </a:bodyPr>
          <a:lstStyle/>
          <a:p>
            <a:pPr algn="r" eaLnBrk="1" hangingPunct="1">
              <a:spcAft>
                <a:spcPts val="600"/>
              </a:spcAft>
            </a:pPr>
            <a:fld id="{4779F043-FB44-418A-8A2F-E7172676CB88}" type="slidenum">
              <a:rPr lang="en-US" sz="1050" smtClean="0">
                <a:solidFill>
                  <a:srgbClr val="FFFFFF"/>
                </a:solidFill>
                <a:latin typeface="+mn-lt"/>
                <a:ea typeface="+mn-ea"/>
              </a:rPr>
              <a:pPr algn="r" eaLnBrk="1" hangingPunct="1">
                <a:spcAft>
                  <a:spcPts val="600"/>
                </a:spcAft>
              </a:pPr>
              <a:t>12</a:t>
            </a:fld>
            <a:endParaRPr lang="en-US" sz="1050">
              <a:solidFill>
                <a:srgbClr val="FFFFFF"/>
              </a:solidFill>
              <a:latin typeface="+mn-lt"/>
              <a:ea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9" name="Rectangle 138">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1" name="Straight Connector 140">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3" name="Rectangle 142">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90" name="Rectangle 2">
            <a:extLst>
              <a:ext uri="{FF2B5EF4-FFF2-40B4-BE49-F238E27FC236}">
                <a16:creationId xmlns:a16="http://schemas.microsoft.com/office/drawing/2014/main" id="{6EE6BEF6-7C31-428A-BE21-E509EF9087E8}"/>
              </a:ext>
            </a:extLst>
          </p:cNvPr>
          <p:cNvSpPr>
            <a:spLocks noGrp="1" noChangeArrowheads="1"/>
          </p:cNvSpPr>
          <p:nvPr>
            <p:ph type="title"/>
          </p:nvPr>
        </p:nvSpPr>
        <p:spPr>
          <a:xfrm>
            <a:off x="4808763" y="634946"/>
            <a:ext cx="3845379" cy="1450757"/>
          </a:xfrm>
        </p:spPr>
        <p:txBody>
          <a:bodyPr vert="horz" lIns="91440" tIns="45720" rIns="91440" bIns="45720" rtlCol="0" anchor="b">
            <a:normAutofit/>
          </a:bodyPr>
          <a:lstStyle/>
          <a:p>
            <a:pPr eaLnBrk="1" fontAlgn="auto" hangingPunct="1">
              <a:spcAft>
                <a:spcPts val="0"/>
              </a:spcAft>
              <a:defRPr/>
            </a:pPr>
            <a:r>
              <a:rPr lang="en-US" sz="4800" b="1">
                <a:solidFill>
                  <a:schemeClr val="tx1">
                    <a:lumMod val="75000"/>
                    <a:lumOff val="25000"/>
                  </a:schemeClr>
                </a:solidFill>
                <a:latin typeface="+mj-lt"/>
              </a:rPr>
              <a:t>Regulations</a:t>
            </a:r>
            <a:endParaRPr lang="en-US" sz="4800">
              <a:solidFill>
                <a:schemeClr val="tx1">
                  <a:lumMod val="75000"/>
                  <a:lumOff val="25000"/>
                </a:schemeClr>
              </a:solidFill>
              <a:latin typeface="+mj-lt"/>
            </a:endParaRPr>
          </a:p>
        </p:txBody>
      </p:sp>
      <p:cxnSp>
        <p:nvCxnSpPr>
          <p:cNvPr id="145" name="Straight Connector 144">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7892" name="Text Box 4">
            <a:extLst>
              <a:ext uri="{FF2B5EF4-FFF2-40B4-BE49-F238E27FC236}">
                <a16:creationId xmlns:a16="http://schemas.microsoft.com/office/drawing/2014/main" id="{DBF8AF84-0D10-4CC6-BFBD-E5A1EB328597}"/>
              </a:ext>
            </a:extLst>
          </p:cNvPr>
          <p:cNvSpPr txBox="1">
            <a:spLocks noChangeArrowheads="1"/>
          </p:cNvSpPr>
          <p:nvPr/>
        </p:nvSpPr>
        <p:spPr bwMode="auto">
          <a:xfrm>
            <a:off x="4483552" y="2214361"/>
            <a:ext cx="4495799" cy="402413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lIns="0" tIns="45720" rIns="0" bIns="45720" rtlCol="0">
            <a:noAutofit/>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749300" indent="-4572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pPr lvl="2" eaLnBrk="1" hangingPunct="1">
              <a:lnSpc>
                <a:spcPct val="90000"/>
              </a:lnSpc>
              <a:spcBef>
                <a:spcPct val="50000"/>
              </a:spcBef>
              <a:buClr>
                <a:schemeClr val="accent1"/>
              </a:buClr>
              <a:buFont typeface="Calibri" panose="020F0502020204030204" pitchFamily="34" charset="0"/>
              <a:buChar char="•"/>
            </a:pPr>
            <a:r>
              <a:rPr lang="en-US" altLang="en-US" sz="3200" dirty="0">
                <a:solidFill>
                  <a:schemeClr val="tx1">
                    <a:lumMod val="75000"/>
                    <a:lumOff val="25000"/>
                  </a:schemeClr>
                </a:solidFill>
                <a:latin typeface="+mn-lt"/>
              </a:rPr>
              <a:t>Administrative Review</a:t>
            </a:r>
          </a:p>
          <a:p>
            <a:pPr lvl="2" eaLnBrk="1" hangingPunct="1">
              <a:lnSpc>
                <a:spcPct val="90000"/>
              </a:lnSpc>
              <a:spcBef>
                <a:spcPct val="50000"/>
              </a:spcBef>
              <a:buClr>
                <a:schemeClr val="accent1"/>
              </a:buClr>
              <a:buFont typeface="Calibri" panose="020F0502020204030204" pitchFamily="34" charset="0"/>
              <a:buChar char="•"/>
            </a:pPr>
            <a:r>
              <a:rPr lang="en-US" altLang="en-US" sz="3200" dirty="0">
                <a:solidFill>
                  <a:schemeClr val="tx1">
                    <a:lumMod val="75000"/>
                    <a:lumOff val="25000"/>
                  </a:schemeClr>
                </a:solidFill>
                <a:latin typeface="+mn-lt"/>
              </a:rPr>
              <a:t>1-week of production records from test month </a:t>
            </a:r>
          </a:p>
          <a:p>
            <a:pPr lvl="2" eaLnBrk="1" hangingPunct="1">
              <a:lnSpc>
                <a:spcPct val="90000"/>
              </a:lnSpc>
              <a:spcBef>
                <a:spcPct val="50000"/>
              </a:spcBef>
              <a:buClr>
                <a:schemeClr val="accent1"/>
              </a:buClr>
              <a:buFont typeface="Calibri" panose="020F0502020204030204" pitchFamily="34" charset="0"/>
              <a:buChar char="•"/>
            </a:pPr>
            <a:r>
              <a:rPr lang="en-US" altLang="en-US" sz="3200" dirty="0">
                <a:solidFill>
                  <a:schemeClr val="tx1">
                    <a:lumMod val="75000"/>
                    <a:lumOff val="25000"/>
                  </a:schemeClr>
                </a:solidFill>
                <a:latin typeface="+mn-lt"/>
              </a:rPr>
              <a:t>Actual completed production record from day of review</a:t>
            </a:r>
          </a:p>
        </p:txBody>
      </p:sp>
      <p:sp>
        <p:nvSpPr>
          <p:cNvPr id="147" name="Rectangle 146">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9" name="Rectangle 148">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Footer Placeholder 4">
            <a:extLst>
              <a:ext uri="{FF2B5EF4-FFF2-40B4-BE49-F238E27FC236}">
                <a16:creationId xmlns:a16="http://schemas.microsoft.com/office/drawing/2014/main" id="{9CA4BD5D-E638-4087-A465-0D6BF7E66B43}"/>
              </a:ext>
            </a:extLst>
          </p:cNvPr>
          <p:cNvSpPr>
            <a:spLocks noGrp="1"/>
          </p:cNvSpPr>
          <p:nvPr>
            <p:ph type="ftr" sz="quarter" idx="10"/>
          </p:nvPr>
        </p:nvSpPr>
        <p:spPr>
          <a:xfrm>
            <a:off x="2764638" y="6459785"/>
            <a:ext cx="3617103" cy="365125"/>
          </a:xfrm>
        </p:spPr>
        <p:txBody>
          <a:bodyPr vert="horz" lIns="91440" tIns="45720" rIns="91440" bIns="45720" rtlCol="0" anchor="ctr">
            <a:normAutofit/>
          </a:bodyPr>
          <a:lstStyle>
            <a:lvl1pPr algn="ctr">
              <a:defRPr sz="900" cap="all" baseline="0">
                <a:solidFill>
                  <a:srgbClr val="FFFFFF"/>
                </a:solidFill>
              </a:defRPr>
            </a:lvl1pPr>
          </a:lstStyle>
          <a:p>
            <a:pPr eaLnBrk="1" hangingPunct="1">
              <a:spcAft>
                <a:spcPts val="600"/>
              </a:spcAft>
              <a:defRPr/>
            </a:pPr>
            <a:r>
              <a:rPr lang="en-US" kern="1200" cap="all" baseline="0">
                <a:solidFill>
                  <a:srgbClr val="FFFFFF"/>
                </a:solidFill>
                <a:latin typeface="+mn-lt"/>
                <a:ea typeface="+mn-ea"/>
                <a:cs typeface="+mn-cs"/>
              </a:rPr>
              <a:t>Planting the Seeds of Food Service Excellence™</a:t>
            </a:r>
          </a:p>
        </p:txBody>
      </p:sp>
      <p:sp>
        <p:nvSpPr>
          <p:cNvPr id="2" name="Slide Number Placeholder 1">
            <a:extLst>
              <a:ext uri="{FF2B5EF4-FFF2-40B4-BE49-F238E27FC236}">
                <a16:creationId xmlns:a16="http://schemas.microsoft.com/office/drawing/2014/main" id="{B3539F1B-CAD8-47E1-AF07-E28B253A68BF}"/>
              </a:ext>
            </a:extLst>
          </p:cNvPr>
          <p:cNvSpPr>
            <a:spLocks noGrp="1"/>
          </p:cNvSpPr>
          <p:nvPr>
            <p:ph type="sldNum" sz="quarter" idx="12"/>
          </p:nvPr>
        </p:nvSpPr>
        <p:spPr>
          <a:xfrm>
            <a:off x="7425343" y="6459785"/>
            <a:ext cx="984019" cy="365125"/>
          </a:xfrm>
        </p:spPr>
        <p:txBody>
          <a:bodyPr vert="horz" lIns="91440" tIns="45720" rIns="91440" bIns="45720" rtlCol="0" anchor="ctr">
            <a:normAutofit/>
          </a:bodyPr>
          <a:lstStyle/>
          <a:p>
            <a:pPr algn="r" eaLnBrk="1" hangingPunct="1">
              <a:spcAft>
                <a:spcPts val="600"/>
              </a:spcAft>
            </a:pPr>
            <a:fld id="{4779F043-FB44-418A-8A2F-E7172676CB88}" type="slidenum">
              <a:rPr lang="en-US" sz="1050" smtClean="0">
                <a:solidFill>
                  <a:srgbClr val="FFFFFF"/>
                </a:solidFill>
                <a:latin typeface="+mn-lt"/>
                <a:ea typeface="+mn-ea"/>
              </a:rPr>
              <a:pPr algn="r" eaLnBrk="1" hangingPunct="1">
                <a:spcAft>
                  <a:spcPts val="600"/>
                </a:spcAft>
              </a:pPr>
              <a:t>13</a:t>
            </a:fld>
            <a:endParaRPr lang="en-US" sz="1050">
              <a:solidFill>
                <a:srgbClr val="FFFFFF"/>
              </a:solidFill>
              <a:latin typeface="+mn-lt"/>
              <a:ea typeface="+mn-ea"/>
            </a:endParaRPr>
          </a:p>
        </p:txBody>
      </p:sp>
      <p:pic>
        <p:nvPicPr>
          <p:cNvPr id="4" name="Picture 3" descr="A close up of a sign&#10;&#10;Description automatically generated">
            <a:extLst>
              <a:ext uri="{FF2B5EF4-FFF2-40B4-BE49-F238E27FC236}">
                <a16:creationId xmlns:a16="http://schemas.microsoft.com/office/drawing/2014/main" id="{8A8759D0-C6E1-4009-A199-A3E3209D1E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336" y="1459583"/>
            <a:ext cx="3810000" cy="36099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89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89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build="p" bldLvl="3"/>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90" name="Rectangle 2">
            <a:extLst>
              <a:ext uri="{FF2B5EF4-FFF2-40B4-BE49-F238E27FC236}">
                <a16:creationId xmlns:a16="http://schemas.microsoft.com/office/drawing/2014/main" id="{2274F613-C820-43DE-9EC1-410C59E814C2}"/>
              </a:ext>
            </a:extLst>
          </p:cNvPr>
          <p:cNvSpPr>
            <a:spLocks noGrp="1" noChangeArrowheads="1"/>
          </p:cNvSpPr>
          <p:nvPr>
            <p:ph type="ctrTitle"/>
          </p:nvPr>
        </p:nvSpPr>
        <p:spPr>
          <a:xfrm>
            <a:off x="4808763" y="634946"/>
            <a:ext cx="3845379" cy="1450757"/>
          </a:xfrm>
        </p:spPr>
        <p:txBody>
          <a:bodyPr vert="horz" lIns="91440" tIns="45720" rIns="91440" bIns="45720" rtlCol="0" anchor="b">
            <a:normAutofit/>
          </a:bodyPr>
          <a:lstStyle/>
          <a:p>
            <a:pPr eaLnBrk="1" fontAlgn="auto" hangingPunct="1">
              <a:spcAft>
                <a:spcPts val="0"/>
              </a:spcAft>
              <a:defRPr/>
            </a:pPr>
            <a:r>
              <a:rPr lang="en-US" sz="4800" spc="-50">
                <a:solidFill>
                  <a:schemeClr val="tx1">
                    <a:lumMod val="75000"/>
                    <a:lumOff val="25000"/>
                  </a:schemeClr>
                </a:solidFill>
                <a:latin typeface="+mj-lt"/>
              </a:rPr>
              <a:t>Regulations</a:t>
            </a:r>
          </a:p>
        </p:txBody>
      </p:sp>
      <p:cxnSp>
        <p:nvCxnSpPr>
          <p:cNvPr id="81" name="Straight Connector 80">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7892" name="Text Box 4">
            <a:extLst>
              <a:ext uri="{FF2B5EF4-FFF2-40B4-BE49-F238E27FC236}">
                <a16:creationId xmlns:a16="http://schemas.microsoft.com/office/drawing/2014/main" id="{A62A5E78-2206-4218-8F72-D7117A7C65FE}"/>
              </a:ext>
            </a:extLst>
          </p:cNvPr>
          <p:cNvSpPr txBox="1">
            <a:spLocks noChangeArrowheads="1"/>
          </p:cNvSpPr>
          <p:nvPr/>
        </p:nvSpPr>
        <p:spPr bwMode="auto">
          <a:xfrm>
            <a:off x="4808763" y="2198914"/>
            <a:ext cx="4259037"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lIns="0" tIns="45720" rIns="0" bIns="45720" rtlCol="0">
            <a:normAutofit/>
          </a:bodyPr>
          <a:lstStyle>
            <a:lvl1pPr marL="342900" indent="-342900">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850900" indent="-4572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marL="511175" lvl="2" indent="-354013" eaLnBrk="1" hangingPunct="1">
              <a:lnSpc>
                <a:spcPct val="90000"/>
              </a:lnSpc>
              <a:spcBef>
                <a:spcPct val="50000"/>
              </a:spcBef>
              <a:buClr>
                <a:schemeClr val="accent1"/>
              </a:buClr>
              <a:buFont typeface="Calibri" panose="020F0502020204030204" pitchFamily="34" charset="0"/>
              <a:buChar char="•"/>
            </a:pPr>
            <a:r>
              <a:rPr lang="en-US" altLang="en-US" sz="3200" dirty="0">
                <a:solidFill>
                  <a:schemeClr val="tx1">
                    <a:lumMod val="75000"/>
                    <a:lumOff val="25000"/>
                  </a:schemeClr>
                </a:solidFill>
                <a:latin typeface="+mn-lt"/>
                <a:ea typeface="+mn-ea"/>
              </a:rPr>
              <a:t>Both breakfast and lunch </a:t>
            </a:r>
          </a:p>
          <a:p>
            <a:pPr marL="511175" lvl="2" indent="-354013" eaLnBrk="1" hangingPunct="1">
              <a:lnSpc>
                <a:spcPct val="90000"/>
              </a:lnSpc>
              <a:spcBef>
                <a:spcPct val="50000"/>
              </a:spcBef>
              <a:buClr>
                <a:schemeClr val="accent1"/>
              </a:buClr>
              <a:buFont typeface="Calibri" panose="020F0502020204030204" pitchFamily="34" charset="0"/>
              <a:buChar char="•"/>
            </a:pPr>
            <a:r>
              <a:rPr lang="en-US" altLang="en-US" sz="3200" dirty="0">
                <a:solidFill>
                  <a:schemeClr val="tx1">
                    <a:lumMod val="75000"/>
                    <a:lumOff val="25000"/>
                  </a:schemeClr>
                </a:solidFill>
                <a:latin typeface="+mn-lt"/>
                <a:ea typeface="+mn-ea"/>
              </a:rPr>
              <a:t>Nutrition analysis </a:t>
            </a:r>
          </a:p>
          <a:p>
            <a:pPr marL="1260475" lvl="3" indent="-354013" eaLnBrk="1" hangingPunct="1">
              <a:lnSpc>
                <a:spcPct val="90000"/>
              </a:lnSpc>
              <a:spcBef>
                <a:spcPct val="50000"/>
              </a:spcBef>
              <a:buClr>
                <a:schemeClr val="accent1"/>
              </a:buClr>
              <a:buFont typeface="Calibri" panose="020F0502020204030204" pitchFamily="34" charset="0"/>
              <a:buChar char="•"/>
            </a:pPr>
            <a:r>
              <a:rPr lang="en-US" altLang="en-US" sz="3200" dirty="0">
                <a:solidFill>
                  <a:schemeClr val="tx1">
                    <a:lumMod val="75000"/>
                    <a:lumOff val="25000"/>
                  </a:schemeClr>
                </a:solidFill>
                <a:latin typeface="+mn-lt"/>
                <a:ea typeface="+mn-ea"/>
              </a:rPr>
              <a:t>Grade level</a:t>
            </a:r>
          </a:p>
          <a:p>
            <a:pPr marL="1260475" lvl="3" indent="-354013" eaLnBrk="1" hangingPunct="1">
              <a:lnSpc>
                <a:spcPct val="90000"/>
              </a:lnSpc>
              <a:spcBef>
                <a:spcPct val="50000"/>
              </a:spcBef>
              <a:buClr>
                <a:schemeClr val="accent1"/>
              </a:buClr>
              <a:buFont typeface="Calibri" panose="020F0502020204030204" pitchFamily="34" charset="0"/>
              <a:buChar char="•"/>
            </a:pPr>
            <a:r>
              <a:rPr lang="en-US" altLang="en-US" sz="3200" dirty="0">
                <a:solidFill>
                  <a:schemeClr val="tx1">
                    <a:lumMod val="75000"/>
                    <a:lumOff val="25000"/>
                  </a:schemeClr>
                </a:solidFill>
                <a:latin typeface="+mn-lt"/>
                <a:ea typeface="+mn-ea"/>
              </a:rPr>
              <a:t>Fat, calories, sodium</a:t>
            </a:r>
          </a:p>
          <a:p>
            <a:pPr marL="1260475" lvl="3" indent="-354013" eaLnBrk="1" hangingPunct="1">
              <a:lnSpc>
                <a:spcPct val="90000"/>
              </a:lnSpc>
              <a:spcBef>
                <a:spcPct val="50000"/>
              </a:spcBef>
              <a:buClr>
                <a:schemeClr val="accent1"/>
              </a:buClr>
              <a:buFont typeface="Calibri" panose="020F0502020204030204" pitchFamily="34" charset="0"/>
              <a:buChar char="•"/>
            </a:pPr>
            <a:endParaRPr lang="en-US" altLang="en-US" sz="3200" dirty="0">
              <a:solidFill>
                <a:schemeClr val="tx1">
                  <a:lumMod val="75000"/>
                  <a:lumOff val="25000"/>
                </a:schemeClr>
              </a:solidFill>
              <a:latin typeface="+mn-lt"/>
              <a:ea typeface="+mn-ea"/>
            </a:endParaRPr>
          </a:p>
        </p:txBody>
      </p:sp>
      <p:sp>
        <p:nvSpPr>
          <p:cNvPr id="83" name="Rectangle 82">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 name="Rectangle 84">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68B32404-6D50-41BF-91BF-1148F271480D}"/>
              </a:ext>
            </a:extLst>
          </p:cNvPr>
          <p:cNvSpPr>
            <a:spLocks noGrp="1"/>
          </p:cNvSpPr>
          <p:nvPr>
            <p:ph type="ftr" sz="quarter" idx="11"/>
          </p:nvPr>
        </p:nvSpPr>
        <p:spPr>
          <a:xfrm>
            <a:off x="2764638" y="6459785"/>
            <a:ext cx="3617103" cy="365125"/>
          </a:xfrm>
        </p:spPr>
        <p:txBody>
          <a:bodyPr vert="horz" lIns="91440" tIns="45720" rIns="91440" bIns="45720" rtlCol="0" anchor="ctr">
            <a:normAutofit/>
          </a:bodyPr>
          <a:lstStyle/>
          <a:p>
            <a:pPr eaLnBrk="1" hangingPunct="1">
              <a:spcAft>
                <a:spcPts val="600"/>
              </a:spcAft>
              <a:defRPr/>
            </a:pPr>
            <a:r>
              <a:rPr lang="en-US" sz="900" kern="1200" cap="all" baseline="0">
                <a:solidFill>
                  <a:srgbClr val="FFFFFF"/>
                </a:solidFill>
                <a:latin typeface="+mn-lt"/>
                <a:ea typeface="+mn-ea"/>
                <a:cs typeface="+mn-cs"/>
              </a:rPr>
              <a:t>Planting the Seeds of Food Service Excellence™</a:t>
            </a:r>
          </a:p>
        </p:txBody>
      </p:sp>
      <p:sp>
        <p:nvSpPr>
          <p:cNvPr id="2" name="Slide Number Placeholder 1">
            <a:extLst>
              <a:ext uri="{FF2B5EF4-FFF2-40B4-BE49-F238E27FC236}">
                <a16:creationId xmlns:a16="http://schemas.microsoft.com/office/drawing/2014/main" id="{5064C713-FBC2-40E0-8D2D-0574BC8C7067}"/>
              </a:ext>
            </a:extLst>
          </p:cNvPr>
          <p:cNvSpPr>
            <a:spLocks noGrp="1"/>
          </p:cNvSpPr>
          <p:nvPr>
            <p:ph type="sldNum" sz="quarter" idx="10"/>
          </p:nvPr>
        </p:nvSpPr>
        <p:spPr>
          <a:xfrm>
            <a:off x="7425343" y="6459785"/>
            <a:ext cx="984019" cy="365125"/>
          </a:xfrm>
        </p:spPr>
        <p:txBody>
          <a:bodyPr vert="horz" lIns="91440" tIns="45720" rIns="91440" bIns="45720" rtlCol="0" anchor="ctr">
            <a:normAutofit/>
          </a:bodyPr>
          <a:lstStyle/>
          <a:p>
            <a:pPr algn="r" eaLnBrk="1" hangingPunct="1">
              <a:spcAft>
                <a:spcPts val="600"/>
              </a:spcAft>
            </a:pPr>
            <a:fld id="{4779F043-FB44-418A-8A2F-E7172676CB88}" type="slidenum">
              <a:rPr lang="en-US" sz="1050" smtClean="0">
                <a:solidFill>
                  <a:srgbClr val="FFFFFF"/>
                </a:solidFill>
                <a:latin typeface="+mn-lt"/>
                <a:ea typeface="+mn-ea"/>
              </a:rPr>
              <a:pPr algn="r" eaLnBrk="1" hangingPunct="1">
                <a:spcAft>
                  <a:spcPts val="600"/>
                </a:spcAft>
              </a:pPr>
              <a:t>14</a:t>
            </a:fld>
            <a:endParaRPr lang="en-US" sz="1050">
              <a:solidFill>
                <a:srgbClr val="FFFFFF"/>
              </a:solidFill>
              <a:latin typeface="+mn-lt"/>
              <a:ea typeface="+mn-ea"/>
            </a:endParaRPr>
          </a:p>
        </p:txBody>
      </p:sp>
      <p:pic>
        <p:nvPicPr>
          <p:cNvPr id="15" name="Picture 14" descr="A close up of a sign&#10;&#10;Description automatically generated">
            <a:extLst>
              <a:ext uri="{FF2B5EF4-FFF2-40B4-BE49-F238E27FC236}">
                <a16:creationId xmlns:a16="http://schemas.microsoft.com/office/drawing/2014/main" id="{0F302A5D-F3DD-4EA7-A6EC-24969517DC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336" y="1459583"/>
            <a:ext cx="3810000" cy="3609975"/>
          </a:xfrm>
          <a:prstGeom prst="rect">
            <a:avLst/>
          </a:prstGeom>
        </p:spPr>
      </p:pic>
    </p:spTree>
    <p:extLst>
      <p:ext uri="{BB962C8B-B14F-4D97-AF65-F5344CB8AC3E}">
        <p14:creationId xmlns:p14="http://schemas.microsoft.com/office/powerpoint/2010/main" val="31820182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89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89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89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uiExpand="1" build="p" bldLvl="3"/>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90" name="Rectangle 2">
            <a:extLst>
              <a:ext uri="{FF2B5EF4-FFF2-40B4-BE49-F238E27FC236}">
                <a16:creationId xmlns:a16="http://schemas.microsoft.com/office/drawing/2014/main" id="{2274F613-C820-43DE-9EC1-410C59E814C2}"/>
              </a:ext>
            </a:extLst>
          </p:cNvPr>
          <p:cNvSpPr>
            <a:spLocks noGrp="1" noChangeArrowheads="1"/>
          </p:cNvSpPr>
          <p:nvPr>
            <p:ph type="ctrTitle"/>
          </p:nvPr>
        </p:nvSpPr>
        <p:spPr>
          <a:xfrm>
            <a:off x="4808763" y="634946"/>
            <a:ext cx="3845379" cy="1450757"/>
          </a:xfrm>
        </p:spPr>
        <p:txBody>
          <a:bodyPr vert="horz" lIns="91440" tIns="45720" rIns="91440" bIns="45720" rtlCol="0" anchor="b">
            <a:normAutofit/>
          </a:bodyPr>
          <a:lstStyle/>
          <a:p>
            <a:pPr eaLnBrk="1" fontAlgn="auto" hangingPunct="1">
              <a:spcAft>
                <a:spcPts val="0"/>
              </a:spcAft>
              <a:defRPr/>
            </a:pPr>
            <a:r>
              <a:rPr lang="en-US" sz="4800" spc="-50">
                <a:solidFill>
                  <a:schemeClr val="tx1">
                    <a:lumMod val="75000"/>
                    <a:lumOff val="25000"/>
                  </a:schemeClr>
                </a:solidFill>
                <a:latin typeface="+mj-lt"/>
              </a:rPr>
              <a:t>Regulations</a:t>
            </a:r>
          </a:p>
        </p:txBody>
      </p:sp>
      <p:cxnSp>
        <p:nvCxnSpPr>
          <p:cNvPr id="81" name="Straight Connector 80">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7892" name="Text Box 4">
            <a:extLst>
              <a:ext uri="{FF2B5EF4-FFF2-40B4-BE49-F238E27FC236}">
                <a16:creationId xmlns:a16="http://schemas.microsoft.com/office/drawing/2014/main" id="{A62A5E78-2206-4218-8F72-D7117A7C65FE}"/>
              </a:ext>
            </a:extLst>
          </p:cNvPr>
          <p:cNvSpPr txBox="1">
            <a:spLocks noChangeArrowheads="1"/>
          </p:cNvSpPr>
          <p:nvPr/>
        </p:nvSpPr>
        <p:spPr bwMode="auto">
          <a:xfrm>
            <a:off x="4808763" y="2198914"/>
            <a:ext cx="4259037"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lIns="0" tIns="45720" rIns="0" bIns="45720" rtlCol="0">
            <a:normAutofit/>
          </a:bodyPr>
          <a:lstStyle>
            <a:lvl1pPr marL="342900" indent="-342900">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850900" indent="-4572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marL="511175" lvl="2" indent="-354013" eaLnBrk="1" hangingPunct="1">
              <a:lnSpc>
                <a:spcPct val="90000"/>
              </a:lnSpc>
              <a:spcBef>
                <a:spcPct val="50000"/>
              </a:spcBef>
              <a:buClr>
                <a:schemeClr val="accent1"/>
              </a:buClr>
              <a:buFont typeface="Calibri" panose="020F0502020204030204" pitchFamily="34" charset="0"/>
              <a:buChar char="•"/>
            </a:pPr>
            <a:r>
              <a:rPr lang="en-US" altLang="en-US" sz="3200" dirty="0">
                <a:solidFill>
                  <a:schemeClr val="tx1">
                    <a:lumMod val="75000"/>
                    <a:lumOff val="25000"/>
                  </a:schemeClr>
                </a:solidFill>
                <a:latin typeface="+mn-lt"/>
                <a:ea typeface="+mn-ea"/>
              </a:rPr>
              <a:t>Components defined on record</a:t>
            </a:r>
          </a:p>
          <a:p>
            <a:pPr marL="511175" lvl="2" indent="-354013" eaLnBrk="1" hangingPunct="1">
              <a:lnSpc>
                <a:spcPct val="90000"/>
              </a:lnSpc>
              <a:spcBef>
                <a:spcPct val="50000"/>
              </a:spcBef>
              <a:buClr>
                <a:schemeClr val="accent1"/>
              </a:buClr>
              <a:buFont typeface="Calibri" panose="020F0502020204030204" pitchFamily="34" charset="0"/>
              <a:buChar char="•"/>
            </a:pPr>
            <a:r>
              <a:rPr lang="en-US" altLang="en-US" sz="3200" dirty="0">
                <a:solidFill>
                  <a:schemeClr val="tx1">
                    <a:lumMod val="75000"/>
                    <a:lumOff val="25000"/>
                  </a:schemeClr>
                </a:solidFill>
                <a:latin typeface="+mn-lt"/>
                <a:ea typeface="+mn-ea"/>
              </a:rPr>
              <a:t>Grade level defined</a:t>
            </a:r>
          </a:p>
          <a:p>
            <a:pPr marL="511175" lvl="2" indent="-354013" eaLnBrk="1" hangingPunct="1">
              <a:lnSpc>
                <a:spcPct val="90000"/>
              </a:lnSpc>
              <a:spcBef>
                <a:spcPct val="50000"/>
              </a:spcBef>
              <a:buClr>
                <a:schemeClr val="accent1"/>
              </a:buClr>
              <a:buFont typeface="Calibri" panose="020F0502020204030204" pitchFamily="34" charset="0"/>
              <a:buChar char="•"/>
            </a:pPr>
            <a:r>
              <a:rPr lang="en-US" altLang="en-US" sz="3200" dirty="0">
                <a:solidFill>
                  <a:schemeClr val="tx1">
                    <a:lumMod val="75000"/>
                    <a:lumOff val="25000"/>
                  </a:schemeClr>
                </a:solidFill>
                <a:latin typeface="+mn-lt"/>
                <a:ea typeface="+mn-ea"/>
              </a:rPr>
              <a:t>List what is planned</a:t>
            </a:r>
          </a:p>
          <a:p>
            <a:pPr marL="511175" lvl="2" indent="-354013" eaLnBrk="1" hangingPunct="1">
              <a:lnSpc>
                <a:spcPct val="90000"/>
              </a:lnSpc>
              <a:spcBef>
                <a:spcPct val="50000"/>
              </a:spcBef>
              <a:buClr>
                <a:schemeClr val="accent1"/>
              </a:buClr>
              <a:buFont typeface="Calibri" panose="020F0502020204030204" pitchFamily="34" charset="0"/>
              <a:buChar char="•"/>
            </a:pPr>
            <a:r>
              <a:rPr lang="en-US" altLang="en-US" sz="3200" dirty="0">
                <a:solidFill>
                  <a:schemeClr val="tx1">
                    <a:lumMod val="75000"/>
                    <a:lumOff val="25000"/>
                  </a:schemeClr>
                </a:solidFill>
                <a:latin typeface="+mn-lt"/>
                <a:ea typeface="+mn-ea"/>
              </a:rPr>
              <a:t>Record what has been served</a:t>
            </a:r>
          </a:p>
        </p:txBody>
      </p:sp>
      <p:sp>
        <p:nvSpPr>
          <p:cNvPr id="83" name="Rectangle 82">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 name="Rectangle 84">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68B32404-6D50-41BF-91BF-1148F271480D}"/>
              </a:ext>
            </a:extLst>
          </p:cNvPr>
          <p:cNvSpPr>
            <a:spLocks noGrp="1"/>
          </p:cNvSpPr>
          <p:nvPr>
            <p:ph type="ftr" sz="quarter" idx="11"/>
          </p:nvPr>
        </p:nvSpPr>
        <p:spPr>
          <a:xfrm>
            <a:off x="2764638" y="6459785"/>
            <a:ext cx="3617103" cy="365125"/>
          </a:xfrm>
        </p:spPr>
        <p:txBody>
          <a:bodyPr vert="horz" lIns="91440" tIns="45720" rIns="91440" bIns="45720" rtlCol="0" anchor="ctr">
            <a:normAutofit/>
          </a:bodyPr>
          <a:lstStyle/>
          <a:p>
            <a:pPr eaLnBrk="1" hangingPunct="1">
              <a:spcAft>
                <a:spcPts val="600"/>
              </a:spcAft>
              <a:defRPr/>
            </a:pPr>
            <a:r>
              <a:rPr lang="en-US" sz="900" kern="1200" cap="all" baseline="0">
                <a:solidFill>
                  <a:srgbClr val="FFFFFF"/>
                </a:solidFill>
                <a:latin typeface="+mn-lt"/>
                <a:ea typeface="+mn-ea"/>
                <a:cs typeface="+mn-cs"/>
              </a:rPr>
              <a:t>Planting the Seeds of Food Service Excellence™</a:t>
            </a:r>
          </a:p>
        </p:txBody>
      </p:sp>
      <p:sp>
        <p:nvSpPr>
          <p:cNvPr id="2" name="Slide Number Placeholder 1">
            <a:extLst>
              <a:ext uri="{FF2B5EF4-FFF2-40B4-BE49-F238E27FC236}">
                <a16:creationId xmlns:a16="http://schemas.microsoft.com/office/drawing/2014/main" id="{5064C713-FBC2-40E0-8D2D-0574BC8C7067}"/>
              </a:ext>
            </a:extLst>
          </p:cNvPr>
          <p:cNvSpPr>
            <a:spLocks noGrp="1"/>
          </p:cNvSpPr>
          <p:nvPr>
            <p:ph type="sldNum" sz="quarter" idx="10"/>
          </p:nvPr>
        </p:nvSpPr>
        <p:spPr>
          <a:xfrm>
            <a:off x="7425343" y="6459785"/>
            <a:ext cx="984019" cy="365125"/>
          </a:xfrm>
        </p:spPr>
        <p:txBody>
          <a:bodyPr vert="horz" lIns="91440" tIns="45720" rIns="91440" bIns="45720" rtlCol="0" anchor="ctr">
            <a:normAutofit/>
          </a:bodyPr>
          <a:lstStyle/>
          <a:p>
            <a:pPr algn="r" eaLnBrk="1" hangingPunct="1">
              <a:spcAft>
                <a:spcPts val="600"/>
              </a:spcAft>
            </a:pPr>
            <a:fld id="{4779F043-FB44-418A-8A2F-E7172676CB88}" type="slidenum">
              <a:rPr lang="en-US" sz="1050" smtClean="0">
                <a:solidFill>
                  <a:srgbClr val="FFFFFF"/>
                </a:solidFill>
                <a:latin typeface="+mn-lt"/>
                <a:ea typeface="+mn-ea"/>
              </a:rPr>
              <a:pPr algn="r" eaLnBrk="1" hangingPunct="1">
                <a:spcAft>
                  <a:spcPts val="600"/>
                </a:spcAft>
              </a:pPr>
              <a:t>15</a:t>
            </a:fld>
            <a:endParaRPr lang="en-US" sz="1050">
              <a:solidFill>
                <a:srgbClr val="FFFFFF"/>
              </a:solidFill>
              <a:latin typeface="+mn-lt"/>
              <a:ea typeface="+mn-ea"/>
            </a:endParaRPr>
          </a:p>
        </p:txBody>
      </p:sp>
      <p:pic>
        <p:nvPicPr>
          <p:cNvPr id="15" name="Picture 14" descr="A close up of a sign&#10;&#10;Description automatically generated">
            <a:extLst>
              <a:ext uri="{FF2B5EF4-FFF2-40B4-BE49-F238E27FC236}">
                <a16:creationId xmlns:a16="http://schemas.microsoft.com/office/drawing/2014/main" id="{0F302A5D-F3DD-4EA7-A6EC-24969517DC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336" y="1459583"/>
            <a:ext cx="3810000" cy="3609975"/>
          </a:xfrm>
          <a:prstGeom prst="rect">
            <a:avLst/>
          </a:prstGeom>
        </p:spPr>
      </p:pic>
    </p:spTree>
    <p:extLst>
      <p:ext uri="{BB962C8B-B14F-4D97-AF65-F5344CB8AC3E}">
        <p14:creationId xmlns:p14="http://schemas.microsoft.com/office/powerpoint/2010/main" val="2068940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892">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7892">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789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uiExpand="1" build="p" bldLvl="3"/>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90" name="Rectangle 2">
            <a:extLst>
              <a:ext uri="{FF2B5EF4-FFF2-40B4-BE49-F238E27FC236}">
                <a16:creationId xmlns:a16="http://schemas.microsoft.com/office/drawing/2014/main" id="{2274F613-C820-43DE-9EC1-410C59E814C2}"/>
              </a:ext>
            </a:extLst>
          </p:cNvPr>
          <p:cNvSpPr>
            <a:spLocks noGrp="1" noChangeArrowheads="1"/>
          </p:cNvSpPr>
          <p:nvPr>
            <p:ph type="ctrTitle"/>
          </p:nvPr>
        </p:nvSpPr>
        <p:spPr>
          <a:xfrm>
            <a:off x="4808763" y="634946"/>
            <a:ext cx="3845379" cy="1450757"/>
          </a:xfrm>
        </p:spPr>
        <p:txBody>
          <a:bodyPr vert="horz" lIns="91440" tIns="45720" rIns="91440" bIns="45720" rtlCol="0" anchor="b">
            <a:normAutofit/>
          </a:bodyPr>
          <a:lstStyle/>
          <a:p>
            <a:pPr eaLnBrk="1" fontAlgn="auto" hangingPunct="1">
              <a:spcAft>
                <a:spcPts val="0"/>
              </a:spcAft>
              <a:defRPr/>
            </a:pPr>
            <a:r>
              <a:rPr lang="en-US" sz="4800" spc="-50" dirty="0">
                <a:solidFill>
                  <a:schemeClr val="tx1">
                    <a:lumMod val="75000"/>
                    <a:lumOff val="25000"/>
                  </a:schemeClr>
                </a:solidFill>
                <a:latin typeface="+mj-lt"/>
              </a:rPr>
              <a:t>Documentation</a:t>
            </a:r>
          </a:p>
        </p:txBody>
      </p:sp>
      <p:cxnSp>
        <p:nvCxnSpPr>
          <p:cNvPr id="81" name="Straight Connector 80">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7892" name="Text Box 4">
            <a:extLst>
              <a:ext uri="{FF2B5EF4-FFF2-40B4-BE49-F238E27FC236}">
                <a16:creationId xmlns:a16="http://schemas.microsoft.com/office/drawing/2014/main" id="{A62A5E78-2206-4218-8F72-D7117A7C65FE}"/>
              </a:ext>
            </a:extLst>
          </p:cNvPr>
          <p:cNvSpPr txBox="1">
            <a:spLocks noChangeArrowheads="1"/>
          </p:cNvSpPr>
          <p:nvPr/>
        </p:nvSpPr>
        <p:spPr bwMode="auto">
          <a:xfrm>
            <a:off x="4808763" y="2198913"/>
            <a:ext cx="4259037" cy="406891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lIns="0" tIns="45720" rIns="0" bIns="45720" rtlCol="0">
            <a:normAutofit/>
          </a:bodyPr>
          <a:lstStyle>
            <a:lvl1pPr marL="342900" indent="-342900">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850900" indent="-4572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marL="511175" lvl="2" indent="-354013" eaLnBrk="1" hangingPunct="1">
              <a:lnSpc>
                <a:spcPct val="90000"/>
              </a:lnSpc>
              <a:spcBef>
                <a:spcPct val="50000"/>
              </a:spcBef>
              <a:buClr>
                <a:schemeClr val="accent1"/>
              </a:buClr>
              <a:buFont typeface="Calibri" panose="020F0502020204030204" pitchFamily="34" charset="0"/>
              <a:buChar char="•"/>
            </a:pPr>
            <a:r>
              <a:rPr lang="en-US" altLang="en-US" sz="3200" dirty="0">
                <a:solidFill>
                  <a:schemeClr val="tx1">
                    <a:lumMod val="75000"/>
                    <a:lumOff val="25000"/>
                  </a:schemeClr>
                </a:solidFill>
                <a:latin typeface="+mn-lt"/>
                <a:ea typeface="+mn-ea"/>
              </a:rPr>
              <a:t>Menu</a:t>
            </a:r>
          </a:p>
          <a:p>
            <a:pPr marL="511175" lvl="2" indent="-354013" eaLnBrk="1" hangingPunct="1">
              <a:lnSpc>
                <a:spcPct val="90000"/>
              </a:lnSpc>
              <a:spcBef>
                <a:spcPct val="50000"/>
              </a:spcBef>
              <a:buClr>
                <a:schemeClr val="accent1"/>
              </a:buClr>
              <a:buFont typeface="Calibri" panose="020F0502020204030204" pitchFamily="34" charset="0"/>
              <a:buChar char="•"/>
            </a:pPr>
            <a:r>
              <a:rPr lang="en-US" altLang="en-US" sz="3200" dirty="0">
                <a:solidFill>
                  <a:schemeClr val="tx1">
                    <a:lumMod val="75000"/>
                    <a:lumOff val="25000"/>
                  </a:schemeClr>
                </a:solidFill>
                <a:latin typeface="+mn-lt"/>
                <a:ea typeface="+mn-ea"/>
              </a:rPr>
              <a:t>Standardized recipes</a:t>
            </a:r>
          </a:p>
          <a:p>
            <a:pPr marL="511175" lvl="2" indent="-354013" eaLnBrk="1" hangingPunct="1">
              <a:lnSpc>
                <a:spcPct val="90000"/>
              </a:lnSpc>
              <a:spcBef>
                <a:spcPct val="50000"/>
              </a:spcBef>
              <a:buClr>
                <a:schemeClr val="accent1"/>
              </a:buClr>
              <a:buFont typeface="Calibri" panose="020F0502020204030204" pitchFamily="34" charset="0"/>
              <a:buChar char="•"/>
            </a:pPr>
            <a:r>
              <a:rPr lang="en-US" altLang="en-US" sz="3200" dirty="0">
                <a:solidFill>
                  <a:schemeClr val="tx1">
                    <a:lumMod val="75000"/>
                    <a:lumOff val="25000"/>
                  </a:schemeClr>
                </a:solidFill>
                <a:latin typeface="+mn-lt"/>
                <a:ea typeface="+mn-ea"/>
              </a:rPr>
              <a:t>Nutrition fact sheets</a:t>
            </a:r>
          </a:p>
          <a:p>
            <a:pPr marL="511175" lvl="2" indent="-354013" eaLnBrk="1" hangingPunct="1">
              <a:lnSpc>
                <a:spcPct val="90000"/>
              </a:lnSpc>
              <a:spcBef>
                <a:spcPct val="50000"/>
              </a:spcBef>
              <a:buClr>
                <a:schemeClr val="accent1"/>
              </a:buClr>
              <a:buFont typeface="Calibri" panose="020F0502020204030204" pitchFamily="34" charset="0"/>
              <a:buChar char="•"/>
            </a:pPr>
            <a:r>
              <a:rPr lang="en-US" altLang="en-US" sz="3200" dirty="0">
                <a:solidFill>
                  <a:schemeClr val="tx1">
                    <a:lumMod val="75000"/>
                    <a:lumOff val="25000"/>
                  </a:schemeClr>
                </a:solidFill>
                <a:latin typeface="+mn-lt"/>
                <a:ea typeface="+mn-ea"/>
              </a:rPr>
              <a:t>Product formulation statements</a:t>
            </a:r>
          </a:p>
          <a:p>
            <a:pPr marL="511175" lvl="2" indent="-354013" eaLnBrk="1" hangingPunct="1">
              <a:lnSpc>
                <a:spcPct val="90000"/>
              </a:lnSpc>
              <a:spcBef>
                <a:spcPct val="50000"/>
              </a:spcBef>
              <a:buClr>
                <a:schemeClr val="accent1"/>
              </a:buClr>
              <a:buFont typeface="Calibri" panose="020F0502020204030204" pitchFamily="34" charset="0"/>
              <a:buChar char="•"/>
            </a:pPr>
            <a:r>
              <a:rPr lang="en-US" altLang="en-US" sz="3200" dirty="0">
                <a:solidFill>
                  <a:schemeClr val="tx1">
                    <a:lumMod val="75000"/>
                    <a:lumOff val="25000"/>
                  </a:schemeClr>
                </a:solidFill>
                <a:latin typeface="+mn-lt"/>
                <a:ea typeface="+mn-ea"/>
              </a:rPr>
              <a:t>Production records</a:t>
            </a:r>
          </a:p>
        </p:txBody>
      </p:sp>
      <p:sp>
        <p:nvSpPr>
          <p:cNvPr id="83" name="Rectangle 82">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 name="Rectangle 84">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68B32404-6D50-41BF-91BF-1148F271480D}"/>
              </a:ext>
            </a:extLst>
          </p:cNvPr>
          <p:cNvSpPr>
            <a:spLocks noGrp="1"/>
          </p:cNvSpPr>
          <p:nvPr>
            <p:ph type="ftr" sz="quarter" idx="11"/>
          </p:nvPr>
        </p:nvSpPr>
        <p:spPr>
          <a:xfrm>
            <a:off x="2764638" y="6459785"/>
            <a:ext cx="3617103" cy="365125"/>
          </a:xfrm>
        </p:spPr>
        <p:txBody>
          <a:bodyPr vert="horz" lIns="91440" tIns="45720" rIns="91440" bIns="45720" rtlCol="0" anchor="ctr">
            <a:normAutofit/>
          </a:bodyPr>
          <a:lstStyle/>
          <a:p>
            <a:pPr eaLnBrk="1" hangingPunct="1">
              <a:spcAft>
                <a:spcPts val="600"/>
              </a:spcAft>
              <a:defRPr/>
            </a:pPr>
            <a:r>
              <a:rPr lang="en-US" sz="900" kern="1200" cap="all" baseline="0">
                <a:solidFill>
                  <a:srgbClr val="FFFFFF"/>
                </a:solidFill>
                <a:latin typeface="+mn-lt"/>
                <a:ea typeface="+mn-ea"/>
                <a:cs typeface="+mn-cs"/>
              </a:rPr>
              <a:t>Planting the Seeds of Food Service Excellence™</a:t>
            </a:r>
          </a:p>
        </p:txBody>
      </p:sp>
      <p:sp>
        <p:nvSpPr>
          <p:cNvPr id="2" name="Slide Number Placeholder 1">
            <a:extLst>
              <a:ext uri="{FF2B5EF4-FFF2-40B4-BE49-F238E27FC236}">
                <a16:creationId xmlns:a16="http://schemas.microsoft.com/office/drawing/2014/main" id="{5064C713-FBC2-40E0-8D2D-0574BC8C7067}"/>
              </a:ext>
            </a:extLst>
          </p:cNvPr>
          <p:cNvSpPr>
            <a:spLocks noGrp="1"/>
          </p:cNvSpPr>
          <p:nvPr>
            <p:ph type="sldNum" sz="quarter" idx="10"/>
          </p:nvPr>
        </p:nvSpPr>
        <p:spPr>
          <a:xfrm>
            <a:off x="7425343" y="6459785"/>
            <a:ext cx="984019" cy="365125"/>
          </a:xfrm>
        </p:spPr>
        <p:txBody>
          <a:bodyPr vert="horz" lIns="91440" tIns="45720" rIns="91440" bIns="45720" rtlCol="0" anchor="ctr">
            <a:normAutofit/>
          </a:bodyPr>
          <a:lstStyle/>
          <a:p>
            <a:pPr algn="r" eaLnBrk="1" hangingPunct="1">
              <a:spcAft>
                <a:spcPts val="600"/>
              </a:spcAft>
            </a:pPr>
            <a:fld id="{4779F043-FB44-418A-8A2F-E7172676CB88}" type="slidenum">
              <a:rPr lang="en-US" sz="1050" smtClean="0">
                <a:solidFill>
                  <a:srgbClr val="FFFFFF"/>
                </a:solidFill>
                <a:latin typeface="+mn-lt"/>
                <a:ea typeface="+mn-ea"/>
              </a:rPr>
              <a:pPr algn="r" eaLnBrk="1" hangingPunct="1">
                <a:spcAft>
                  <a:spcPts val="600"/>
                </a:spcAft>
              </a:pPr>
              <a:t>16</a:t>
            </a:fld>
            <a:endParaRPr lang="en-US" sz="1050">
              <a:solidFill>
                <a:srgbClr val="FFFFFF"/>
              </a:solidFill>
              <a:latin typeface="+mn-lt"/>
              <a:ea typeface="+mn-ea"/>
            </a:endParaRPr>
          </a:p>
        </p:txBody>
      </p:sp>
      <p:pic>
        <p:nvPicPr>
          <p:cNvPr id="15" name="Picture 14" descr="A close up of a sign&#10;&#10;Description automatically generated">
            <a:extLst>
              <a:ext uri="{FF2B5EF4-FFF2-40B4-BE49-F238E27FC236}">
                <a16:creationId xmlns:a16="http://schemas.microsoft.com/office/drawing/2014/main" id="{0F302A5D-F3DD-4EA7-A6EC-24969517DC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336" y="1459583"/>
            <a:ext cx="3810000" cy="3609975"/>
          </a:xfrm>
          <a:prstGeom prst="rect">
            <a:avLst/>
          </a:prstGeom>
        </p:spPr>
      </p:pic>
    </p:spTree>
    <p:extLst>
      <p:ext uri="{BB962C8B-B14F-4D97-AF65-F5344CB8AC3E}">
        <p14:creationId xmlns:p14="http://schemas.microsoft.com/office/powerpoint/2010/main" val="36477389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89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89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89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89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uiExpand="1" build="p" bldLvl="3"/>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8" name="Straight Connector 77">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0" name="Rectangle 79">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02" name="Rectangle 2">
            <a:extLst>
              <a:ext uri="{FF2B5EF4-FFF2-40B4-BE49-F238E27FC236}">
                <a16:creationId xmlns:a16="http://schemas.microsoft.com/office/drawing/2014/main" id="{3DA4149A-7CFB-4396-A426-BF335EB94E72}"/>
              </a:ext>
            </a:extLst>
          </p:cNvPr>
          <p:cNvSpPr>
            <a:spLocks noGrp="1" noChangeArrowheads="1"/>
          </p:cNvSpPr>
          <p:nvPr>
            <p:ph type="ctrTitle"/>
          </p:nvPr>
        </p:nvSpPr>
        <p:spPr>
          <a:xfrm>
            <a:off x="4581757" y="634946"/>
            <a:ext cx="4072386" cy="1450757"/>
          </a:xfrm>
        </p:spPr>
        <p:txBody>
          <a:bodyPr vert="horz" lIns="91440" tIns="45720" rIns="91440" bIns="45720" rtlCol="0" anchor="b">
            <a:normAutofit/>
          </a:bodyPr>
          <a:lstStyle/>
          <a:p>
            <a:pPr eaLnBrk="1" fontAlgn="auto" hangingPunct="1">
              <a:spcAft>
                <a:spcPts val="0"/>
              </a:spcAft>
              <a:defRPr/>
            </a:pPr>
            <a:r>
              <a:rPr lang="en-US" sz="4800" spc="-50" dirty="0">
                <a:solidFill>
                  <a:schemeClr val="tx1">
                    <a:lumMod val="75000"/>
                    <a:lumOff val="25000"/>
                  </a:schemeClr>
                </a:solidFill>
                <a:latin typeface="+mj-lt"/>
              </a:rPr>
              <a:t>Completing</a:t>
            </a:r>
          </a:p>
        </p:txBody>
      </p:sp>
      <p:cxnSp>
        <p:nvCxnSpPr>
          <p:cNvPr id="82" name="Straight Connector 81">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51204" name="Rectangle 4">
            <a:extLst>
              <a:ext uri="{FF2B5EF4-FFF2-40B4-BE49-F238E27FC236}">
                <a16:creationId xmlns:a16="http://schemas.microsoft.com/office/drawing/2014/main" id="{04645F1C-EE33-4F11-8178-5C4A99CCF073}"/>
              </a:ext>
            </a:extLst>
          </p:cNvPr>
          <p:cNvSpPr>
            <a:spLocks noGrp="1" noChangeArrowheads="1"/>
          </p:cNvSpPr>
          <p:nvPr>
            <p:ph sz="half" idx="2"/>
          </p:nvPr>
        </p:nvSpPr>
        <p:spPr>
          <a:xfrm>
            <a:off x="4648200" y="2198914"/>
            <a:ext cx="4343399" cy="4135402"/>
          </a:xfrm>
        </p:spPr>
        <p:txBody>
          <a:bodyPr vert="horz" lIns="0" tIns="45720" rIns="0" bIns="45720" rtlCol="0">
            <a:normAutofit/>
          </a:bodyPr>
          <a:lstStyle/>
          <a:p>
            <a:pPr marL="344488" indent="-344488" eaLnBrk="1" hangingPunct="1">
              <a:lnSpc>
                <a:spcPct val="90000"/>
              </a:lnSpc>
              <a:spcAft>
                <a:spcPts val="1800"/>
              </a:spcAft>
              <a:buFont typeface="Calibri" panose="020F0502020204030204" pitchFamily="34" charset="0"/>
              <a:buChar char="•"/>
            </a:pPr>
            <a:r>
              <a:rPr lang="en-US" altLang="en-US" sz="3200" dirty="0">
                <a:solidFill>
                  <a:schemeClr val="tx1">
                    <a:lumMod val="75000"/>
                    <a:lumOff val="25000"/>
                  </a:schemeClr>
                </a:solidFill>
                <a:latin typeface="+mn-lt"/>
              </a:rPr>
              <a:t>Menu Item</a:t>
            </a:r>
          </a:p>
          <a:p>
            <a:pPr marL="766763" lvl="1" indent="-344488" eaLnBrk="1" hangingPunct="1">
              <a:lnSpc>
                <a:spcPct val="90000"/>
              </a:lnSpc>
              <a:spcAft>
                <a:spcPts val="1800"/>
              </a:spcAft>
              <a:buFont typeface="Calibri" panose="020F0502020204030204" pitchFamily="34" charset="0"/>
              <a:buChar char="•"/>
            </a:pPr>
            <a:r>
              <a:rPr lang="en-US" altLang="en-US" sz="2800" dirty="0">
                <a:solidFill>
                  <a:schemeClr val="tx1">
                    <a:lumMod val="75000"/>
                    <a:lumOff val="25000"/>
                  </a:schemeClr>
                </a:solidFill>
                <a:latin typeface="+mn-lt"/>
              </a:rPr>
              <a:t>Recipe/Manufacturer #</a:t>
            </a:r>
          </a:p>
          <a:p>
            <a:pPr marL="344488" indent="-344488" eaLnBrk="1" hangingPunct="1">
              <a:lnSpc>
                <a:spcPct val="90000"/>
              </a:lnSpc>
              <a:spcAft>
                <a:spcPts val="1800"/>
              </a:spcAft>
              <a:buFont typeface="Calibri" panose="020F0502020204030204" pitchFamily="34" charset="0"/>
              <a:buChar char="•"/>
            </a:pPr>
            <a:r>
              <a:rPr lang="en-US" altLang="en-US" sz="3200" dirty="0">
                <a:solidFill>
                  <a:schemeClr val="tx1">
                    <a:lumMod val="75000"/>
                    <a:lumOff val="25000"/>
                  </a:schemeClr>
                </a:solidFill>
                <a:latin typeface="+mn-lt"/>
              </a:rPr>
              <a:t>Specifics about vegetables and fruit</a:t>
            </a:r>
          </a:p>
          <a:p>
            <a:pPr marL="939800" lvl="2" indent="-344488" eaLnBrk="1" hangingPunct="1">
              <a:lnSpc>
                <a:spcPct val="90000"/>
              </a:lnSpc>
              <a:spcAft>
                <a:spcPts val="1800"/>
              </a:spcAft>
              <a:buFont typeface="Calibri" panose="020F0502020204030204" pitchFamily="34" charset="0"/>
              <a:buChar char="•"/>
            </a:pPr>
            <a:r>
              <a:rPr lang="en-US" altLang="en-US" sz="2800" dirty="0">
                <a:solidFill>
                  <a:schemeClr val="tx1">
                    <a:lumMod val="75000"/>
                    <a:lumOff val="25000"/>
                  </a:schemeClr>
                </a:solidFill>
                <a:latin typeface="+mn-lt"/>
              </a:rPr>
              <a:t>Frozen, canned</a:t>
            </a:r>
          </a:p>
          <a:p>
            <a:pPr marL="939800" lvl="2" indent="-344488" eaLnBrk="1" hangingPunct="1">
              <a:lnSpc>
                <a:spcPct val="90000"/>
              </a:lnSpc>
              <a:spcAft>
                <a:spcPts val="1800"/>
              </a:spcAft>
              <a:buFont typeface="Calibri" panose="020F0502020204030204" pitchFamily="34" charset="0"/>
              <a:buChar char="•"/>
            </a:pPr>
            <a:r>
              <a:rPr lang="en-US" altLang="en-US" sz="2800" dirty="0">
                <a:solidFill>
                  <a:schemeClr val="tx1">
                    <a:lumMod val="75000"/>
                    <a:lumOff val="25000"/>
                  </a:schemeClr>
                </a:solidFill>
                <a:latin typeface="+mn-lt"/>
              </a:rPr>
              <a:t>Juice, water, light syrup</a:t>
            </a:r>
          </a:p>
        </p:txBody>
      </p:sp>
      <p:sp>
        <p:nvSpPr>
          <p:cNvPr id="84" name="Rectangle 83">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 name="Rectangle 85">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F7FE03E8-3882-49A2-AF3C-9853C3C5528F}"/>
              </a:ext>
            </a:extLst>
          </p:cNvPr>
          <p:cNvSpPr>
            <a:spLocks noGrp="1"/>
          </p:cNvSpPr>
          <p:nvPr>
            <p:ph type="ftr" sz="quarter" idx="11"/>
          </p:nvPr>
        </p:nvSpPr>
        <p:spPr>
          <a:xfrm>
            <a:off x="2764638" y="6459785"/>
            <a:ext cx="3617103" cy="365125"/>
          </a:xfrm>
        </p:spPr>
        <p:txBody>
          <a:bodyPr vert="horz" lIns="91440" tIns="45720" rIns="91440" bIns="45720" rtlCol="0" anchor="ctr">
            <a:normAutofit/>
          </a:bodyPr>
          <a:lstStyle/>
          <a:p>
            <a:pPr eaLnBrk="1" hangingPunct="1">
              <a:spcAft>
                <a:spcPts val="600"/>
              </a:spcAft>
              <a:defRPr/>
            </a:pPr>
            <a:r>
              <a:rPr lang="en-US" sz="900" kern="1200" cap="all" baseline="0">
                <a:solidFill>
                  <a:srgbClr val="FFFFFF"/>
                </a:solidFill>
                <a:latin typeface="+mn-lt"/>
                <a:ea typeface="+mn-ea"/>
                <a:cs typeface="+mn-cs"/>
              </a:rPr>
              <a:t>Planting the Seeds of Food Service Excellence™</a:t>
            </a:r>
          </a:p>
        </p:txBody>
      </p:sp>
      <p:sp>
        <p:nvSpPr>
          <p:cNvPr id="2" name="Slide Number Placeholder 1">
            <a:extLst>
              <a:ext uri="{FF2B5EF4-FFF2-40B4-BE49-F238E27FC236}">
                <a16:creationId xmlns:a16="http://schemas.microsoft.com/office/drawing/2014/main" id="{4C01FD5A-D0C7-484E-B446-5BE0703DFF34}"/>
              </a:ext>
            </a:extLst>
          </p:cNvPr>
          <p:cNvSpPr>
            <a:spLocks noGrp="1"/>
          </p:cNvSpPr>
          <p:nvPr>
            <p:ph type="sldNum" sz="quarter" idx="10"/>
          </p:nvPr>
        </p:nvSpPr>
        <p:spPr>
          <a:xfrm>
            <a:off x="7425343" y="6459785"/>
            <a:ext cx="984019" cy="365125"/>
          </a:xfrm>
        </p:spPr>
        <p:txBody>
          <a:bodyPr vert="horz" lIns="91440" tIns="45720" rIns="91440" bIns="45720" rtlCol="0" anchor="ctr">
            <a:normAutofit/>
          </a:bodyPr>
          <a:lstStyle/>
          <a:p>
            <a:pPr algn="r" eaLnBrk="1" hangingPunct="1">
              <a:spcAft>
                <a:spcPts val="600"/>
              </a:spcAft>
            </a:pPr>
            <a:fld id="{4779F043-FB44-418A-8A2F-E7172676CB88}" type="slidenum">
              <a:rPr lang="en-US" sz="1050" smtClean="0">
                <a:solidFill>
                  <a:srgbClr val="FFFFFF"/>
                </a:solidFill>
                <a:latin typeface="+mn-lt"/>
                <a:ea typeface="+mn-ea"/>
              </a:rPr>
              <a:pPr algn="r" eaLnBrk="1" hangingPunct="1">
                <a:spcAft>
                  <a:spcPts val="600"/>
                </a:spcAft>
              </a:pPr>
              <a:t>17</a:t>
            </a:fld>
            <a:endParaRPr lang="en-US" sz="1050">
              <a:solidFill>
                <a:srgbClr val="FFFFFF"/>
              </a:solidFill>
              <a:latin typeface="+mn-lt"/>
              <a:ea typeface="+mn-ea"/>
            </a:endParaRPr>
          </a:p>
        </p:txBody>
      </p:sp>
      <p:pic>
        <p:nvPicPr>
          <p:cNvPr id="6" name="Picture 5" descr="A close up of a light&#10;&#10;Description automatically generated">
            <a:extLst>
              <a:ext uri="{FF2B5EF4-FFF2-40B4-BE49-F238E27FC236}">
                <a16:creationId xmlns:a16="http://schemas.microsoft.com/office/drawing/2014/main" id="{FFBCC259-87E1-4C38-88CD-70490146B014}"/>
              </a:ext>
            </a:extLst>
          </p:cNvPr>
          <p:cNvPicPr>
            <a:picLocks noChangeAspect="1"/>
          </p:cNvPicPr>
          <p:nvPr/>
        </p:nvPicPr>
        <p:blipFill rotWithShape="1">
          <a:blip r:embed="rId2">
            <a:extLst>
              <a:ext uri="{28A0092B-C50C-407E-A947-70E740481C1C}">
                <a14:useLocalDpi xmlns:a14="http://schemas.microsoft.com/office/drawing/2010/main" val="0"/>
              </a:ext>
            </a:extLst>
          </a:blip>
          <a:srcRect l="9646" r="13536"/>
          <a:stretch/>
        </p:blipFill>
        <p:spPr>
          <a:xfrm>
            <a:off x="406401" y="1711520"/>
            <a:ext cx="3468168" cy="3241459"/>
          </a:xfrm>
          <a:prstGeom prst="rect">
            <a:avLst/>
          </a:prstGeom>
        </p:spPr>
      </p:pic>
    </p:spTree>
    <p:extLst>
      <p:ext uri="{BB962C8B-B14F-4D97-AF65-F5344CB8AC3E}">
        <p14:creationId xmlns:p14="http://schemas.microsoft.com/office/powerpoint/2010/main" val="2526419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12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0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0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0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uiExpand="1" build="p" bldLvl="3"/>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8" name="Straight Connector 77">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0" name="Rectangle 79">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02" name="Rectangle 2">
            <a:extLst>
              <a:ext uri="{FF2B5EF4-FFF2-40B4-BE49-F238E27FC236}">
                <a16:creationId xmlns:a16="http://schemas.microsoft.com/office/drawing/2014/main" id="{3DA4149A-7CFB-4396-A426-BF335EB94E72}"/>
              </a:ext>
            </a:extLst>
          </p:cNvPr>
          <p:cNvSpPr>
            <a:spLocks noGrp="1" noChangeArrowheads="1"/>
          </p:cNvSpPr>
          <p:nvPr>
            <p:ph type="ctrTitle"/>
          </p:nvPr>
        </p:nvSpPr>
        <p:spPr>
          <a:xfrm>
            <a:off x="4581757" y="634946"/>
            <a:ext cx="4072386" cy="1450757"/>
          </a:xfrm>
        </p:spPr>
        <p:txBody>
          <a:bodyPr vert="horz" lIns="91440" tIns="45720" rIns="91440" bIns="45720" rtlCol="0" anchor="b">
            <a:normAutofit/>
          </a:bodyPr>
          <a:lstStyle/>
          <a:p>
            <a:pPr eaLnBrk="1" fontAlgn="auto" hangingPunct="1">
              <a:spcAft>
                <a:spcPts val="0"/>
              </a:spcAft>
              <a:defRPr/>
            </a:pPr>
            <a:r>
              <a:rPr lang="en-US" sz="4800" spc="-50" dirty="0">
                <a:solidFill>
                  <a:schemeClr val="tx1">
                    <a:lumMod val="75000"/>
                    <a:lumOff val="25000"/>
                  </a:schemeClr>
                </a:solidFill>
                <a:latin typeface="+mj-lt"/>
              </a:rPr>
              <a:t>Completing</a:t>
            </a:r>
          </a:p>
        </p:txBody>
      </p:sp>
      <p:cxnSp>
        <p:nvCxnSpPr>
          <p:cNvPr id="82" name="Straight Connector 81">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51204" name="Rectangle 4">
            <a:extLst>
              <a:ext uri="{FF2B5EF4-FFF2-40B4-BE49-F238E27FC236}">
                <a16:creationId xmlns:a16="http://schemas.microsoft.com/office/drawing/2014/main" id="{04645F1C-EE33-4F11-8178-5C4A99CCF073}"/>
              </a:ext>
            </a:extLst>
          </p:cNvPr>
          <p:cNvSpPr>
            <a:spLocks noGrp="1" noChangeArrowheads="1"/>
          </p:cNvSpPr>
          <p:nvPr>
            <p:ph sz="half" idx="2"/>
          </p:nvPr>
        </p:nvSpPr>
        <p:spPr>
          <a:xfrm>
            <a:off x="4191000" y="2198914"/>
            <a:ext cx="4800599" cy="4135402"/>
          </a:xfrm>
        </p:spPr>
        <p:txBody>
          <a:bodyPr vert="horz" lIns="0" tIns="45720" rIns="0" bIns="45720" rtlCol="0">
            <a:normAutofit/>
          </a:bodyPr>
          <a:lstStyle/>
          <a:p>
            <a:pPr marL="344488" indent="-344488" eaLnBrk="1" hangingPunct="1">
              <a:lnSpc>
                <a:spcPct val="90000"/>
              </a:lnSpc>
              <a:spcAft>
                <a:spcPts val="1800"/>
              </a:spcAft>
              <a:buFont typeface="Calibri" panose="020F0502020204030204" pitchFamily="34" charset="0"/>
              <a:buChar char="•"/>
            </a:pPr>
            <a:r>
              <a:rPr lang="en-US" altLang="en-US" sz="3200" dirty="0">
                <a:solidFill>
                  <a:schemeClr val="tx1">
                    <a:lumMod val="75000"/>
                    <a:lumOff val="25000"/>
                  </a:schemeClr>
                </a:solidFill>
                <a:latin typeface="+mn-lt"/>
              </a:rPr>
              <a:t>Essential</a:t>
            </a:r>
          </a:p>
          <a:p>
            <a:pPr marL="766763" lvl="1" indent="-344488" eaLnBrk="1" hangingPunct="1">
              <a:lnSpc>
                <a:spcPct val="90000"/>
              </a:lnSpc>
              <a:spcAft>
                <a:spcPts val="1800"/>
              </a:spcAft>
              <a:buFont typeface="Calibri" panose="020F0502020204030204" pitchFamily="34" charset="0"/>
              <a:buChar char="•"/>
            </a:pPr>
            <a:r>
              <a:rPr lang="en-US" altLang="en-US" sz="2800" dirty="0">
                <a:solidFill>
                  <a:schemeClr val="tx1">
                    <a:lumMod val="75000"/>
                    <a:lumOff val="25000"/>
                  </a:schemeClr>
                </a:solidFill>
                <a:latin typeface="+mn-lt"/>
              </a:rPr>
              <a:t>Planned portion size</a:t>
            </a:r>
          </a:p>
          <a:p>
            <a:pPr marL="766763" lvl="1" indent="-344488" eaLnBrk="1" hangingPunct="1">
              <a:lnSpc>
                <a:spcPct val="90000"/>
              </a:lnSpc>
              <a:spcAft>
                <a:spcPts val="1800"/>
              </a:spcAft>
              <a:buFont typeface="Calibri" panose="020F0502020204030204" pitchFamily="34" charset="0"/>
              <a:buChar char="•"/>
            </a:pPr>
            <a:r>
              <a:rPr lang="en-US" altLang="en-US" sz="2800" dirty="0">
                <a:solidFill>
                  <a:schemeClr val="tx1">
                    <a:lumMod val="75000"/>
                    <a:lumOff val="25000"/>
                  </a:schemeClr>
                </a:solidFill>
                <a:latin typeface="+mn-lt"/>
              </a:rPr>
              <a:t>Planned reimbursable servings</a:t>
            </a:r>
          </a:p>
          <a:p>
            <a:pPr marL="766763" lvl="1" indent="-344488" eaLnBrk="1" hangingPunct="1">
              <a:lnSpc>
                <a:spcPct val="90000"/>
              </a:lnSpc>
              <a:spcAft>
                <a:spcPts val="1800"/>
              </a:spcAft>
              <a:buFont typeface="Calibri" panose="020F0502020204030204" pitchFamily="34" charset="0"/>
              <a:buChar char="•"/>
            </a:pPr>
            <a:r>
              <a:rPr lang="en-US" altLang="en-US" sz="2800" dirty="0">
                <a:solidFill>
                  <a:schemeClr val="tx1">
                    <a:lumMod val="75000"/>
                    <a:lumOff val="25000"/>
                  </a:schemeClr>
                </a:solidFill>
                <a:latin typeface="+mn-lt"/>
              </a:rPr>
              <a:t>Total planned servings</a:t>
            </a:r>
          </a:p>
          <a:p>
            <a:pPr marL="766763" lvl="1" indent="-344488" eaLnBrk="1" hangingPunct="1">
              <a:lnSpc>
                <a:spcPct val="90000"/>
              </a:lnSpc>
              <a:spcAft>
                <a:spcPts val="1800"/>
              </a:spcAft>
              <a:buFont typeface="Calibri" panose="020F0502020204030204" pitchFamily="34" charset="0"/>
              <a:buChar char="•"/>
            </a:pPr>
            <a:r>
              <a:rPr lang="en-US" altLang="en-US" sz="2800" dirty="0">
                <a:solidFill>
                  <a:schemeClr val="tx1">
                    <a:lumMod val="75000"/>
                    <a:lumOff val="25000"/>
                  </a:schemeClr>
                </a:solidFill>
                <a:latin typeface="+mn-lt"/>
              </a:rPr>
              <a:t>Component contribution</a:t>
            </a:r>
          </a:p>
          <a:p>
            <a:pPr marL="939800" lvl="2" indent="-344488" eaLnBrk="1" hangingPunct="1">
              <a:lnSpc>
                <a:spcPct val="90000"/>
              </a:lnSpc>
              <a:spcAft>
                <a:spcPts val="1800"/>
              </a:spcAft>
              <a:buFont typeface="Calibri" panose="020F0502020204030204" pitchFamily="34" charset="0"/>
              <a:buChar char="•"/>
            </a:pPr>
            <a:r>
              <a:rPr lang="en-US" altLang="en-US" sz="2800" dirty="0">
                <a:solidFill>
                  <a:schemeClr val="tx1">
                    <a:lumMod val="75000"/>
                    <a:lumOff val="25000"/>
                  </a:schemeClr>
                </a:solidFill>
                <a:latin typeface="+mn-lt"/>
              </a:rPr>
              <a:t>Check Food Buying Guide</a:t>
            </a:r>
          </a:p>
        </p:txBody>
      </p:sp>
      <p:sp>
        <p:nvSpPr>
          <p:cNvPr id="84" name="Rectangle 83">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 name="Rectangle 85">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F7FE03E8-3882-49A2-AF3C-9853C3C5528F}"/>
              </a:ext>
            </a:extLst>
          </p:cNvPr>
          <p:cNvSpPr>
            <a:spLocks noGrp="1"/>
          </p:cNvSpPr>
          <p:nvPr>
            <p:ph type="ftr" sz="quarter" idx="11"/>
          </p:nvPr>
        </p:nvSpPr>
        <p:spPr>
          <a:xfrm>
            <a:off x="2764638" y="6459785"/>
            <a:ext cx="3617103" cy="365125"/>
          </a:xfrm>
        </p:spPr>
        <p:txBody>
          <a:bodyPr vert="horz" lIns="91440" tIns="45720" rIns="91440" bIns="45720" rtlCol="0" anchor="ctr">
            <a:normAutofit/>
          </a:bodyPr>
          <a:lstStyle/>
          <a:p>
            <a:pPr eaLnBrk="1" hangingPunct="1">
              <a:spcAft>
                <a:spcPts val="600"/>
              </a:spcAft>
              <a:defRPr/>
            </a:pPr>
            <a:r>
              <a:rPr lang="en-US" sz="900" kern="1200" cap="all" baseline="0">
                <a:solidFill>
                  <a:srgbClr val="FFFFFF"/>
                </a:solidFill>
                <a:latin typeface="+mn-lt"/>
                <a:ea typeface="+mn-ea"/>
                <a:cs typeface="+mn-cs"/>
              </a:rPr>
              <a:t>Planting the Seeds of Food Service Excellence™</a:t>
            </a:r>
          </a:p>
        </p:txBody>
      </p:sp>
      <p:sp>
        <p:nvSpPr>
          <p:cNvPr id="2" name="Slide Number Placeholder 1">
            <a:extLst>
              <a:ext uri="{FF2B5EF4-FFF2-40B4-BE49-F238E27FC236}">
                <a16:creationId xmlns:a16="http://schemas.microsoft.com/office/drawing/2014/main" id="{4C01FD5A-D0C7-484E-B446-5BE0703DFF34}"/>
              </a:ext>
            </a:extLst>
          </p:cNvPr>
          <p:cNvSpPr>
            <a:spLocks noGrp="1"/>
          </p:cNvSpPr>
          <p:nvPr>
            <p:ph type="sldNum" sz="quarter" idx="10"/>
          </p:nvPr>
        </p:nvSpPr>
        <p:spPr>
          <a:xfrm>
            <a:off x="7425343" y="6459785"/>
            <a:ext cx="984019" cy="365125"/>
          </a:xfrm>
        </p:spPr>
        <p:txBody>
          <a:bodyPr vert="horz" lIns="91440" tIns="45720" rIns="91440" bIns="45720" rtlCol="0" anchor="ctr">
            <a:normAutofit/>
          </a:bodyPr>
          <a:lstStyle/>
          <a:p>
            <a:pPr algn="r" eaLnBrk="1" hangingPunct="1">
              <a:spcAft>
                <a:spcPts val="600"/>
              </a:spcAft>
            </a:pPr>
            <a:fld id="{4779F043-FB44-418A-8A2F-E7172676CB88}" type="slidenum">
              <a:rPr lang="en-US" sz="1050" smtClean="0">
                <a:solidFill>
                  <a:srgbClr val="FFFFFF"/>
                </a:solidFill>
                <a:latin typeface="+mn-lt"/>
                <a:ea typeface="+mn-ea"/>
              </a:rPr>
              <a:pPr algn="r" eaLnBrk="1" hangingPunct="1">
                <a:spcAft>
                  <a:spcPts val="600"/>
                </a:spcAft>
              </a:pPr>
              <a:t>18</a:t>
            </a:fld>
            <a:endParaRPr lang="en-US" sz="1050">
              <a:solidFill>
                <a:srgbClr val="FFFFFF"/>
              </a:solidFill>
              <a:latin typeface="+mn-lt"/>
              <a:ea typeface="+mn-ea"/>
            </a:endParaRPr>
          </a:p>
        </p:txBody>
      </p:sp>
      <p:pic>
        <p:nvPicPr>
          <p:cNvPr id="6" name="Picture 5" descr="A close up of a light&#10;&#10;Description automatically generated">
            <a:extLst>
              <a:ext uri="{FF2B5EF4-FFF2-40B4-BE49-F238E27FC236}">
                <a16:creationId xmlns:a16="http://schemas.microsoft.com/office/drawing/2014/main" id="{FFBCC259-87E1-4C38-88CD-70490146B014}"/>
              </a:ext>
            </a:extLst>
          </p:cNvPr>
          <p:cNvPicPr>
            <a:picLocks noChangeAspect="1"/>
          </p:cNvPicPr>
          <p:nvPr/>
        </p:nvPicPr>
        <p:blipFill rotWithShape="1">
          <a:blip r:embed="rId2">
            <a:extLst>
              <a:ext uri="{28A0092B-C50C-407E-A947-70E740481C1C}">
                <a14:useLocalDpi xmlns:a14="http://schemas.microsoft.com/office/drawing/2010/main" val="0"/>
              </a:ext>
            </a:extLst>
          </a:blip>
          <a:srcRect l="9646" r="13536"/>
          <a:stretch/>
        </p:blipFill>
        <p:spPr>
          <a:xfrm>
            <a:off x="406401" y="1711520"/>
            <a:ext cx="3468168" cy="3241459"/>
          </a:xfrm>
          <a:prstGeom prst="rect">
            <a:avLst/>
          </a:prstGeom>
        </p:spPr>
      </p:pic>
    </p:spTree>
    <p:extLst>
      <p:ext uri="{BB962C8B-B14F-4D97-AF65-F5344CB8AC3E}">
        <p14:creationId xmlns:p14="http://schemas.microsoft.com/office/powerpoint/2010/main" val="20057682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12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0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0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0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20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uiExpand="1" build="p" bldLvl="3"/>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8" name="Straight Connector 77">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0" name="Rectangle 79">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02" name="Rectangle 2">
            <a:extLst>
              <a:ext uri="{FF2B5EF4-FFF2-40B4-BE49-F238E27FC236}">
                <a16:creationId xmlns:a16="http://schemas.microsoft.com/office/drawing/2014/main" id="{3DA4149A-7CFB-4396-A426-BF335EB94E72}"/>
              </a:ext>
            </a:extLst>
          </p:cNvPr>
          <p:cNvSpPr>
            <a:spLocks noGrp="1" noChangeArrowheads="1"/>
          </p:cNvSpPr>
          <p:nvPr>
            <p:ph type="ctrTitle"/>
          </p:nvPr>
        </p:nvSpPr>
        <p:spPr>
          <a:xfrm>
            <a:off x="4581757" y="634946"/>
            <a:ext cx="4072386" cy="1450757"/>
          </a:xfrm>
        </p:spPr>
        <p:txBody>
          <a:bodyPr vert="horz" lIns="91440" tIns="45720" rIns="91440" bIns="45720" rtlCol="0" anchor="b">
            <a:normAutofit/>
          </a:bodyPr>
          <a:lstStyle/>
          <a:p>
            <a:pPr eaLnBrk="1" fontAlgn="auto" hangingPunct="1">
              <a:spcAft>
                <a:spcPts val="0"/>
              </a:spcAft>
              <a:defRPr/>
            </a:pPr>
            <a:r>
              <a:rPr lang="en-US" sz="4800" spc="-50" dirty="0">
                <a:solidFill>
                  <a:schemeClr val="tx1">
                    <a:lumMod val="75000"/>
                    <a:lumOff val="25000"/>
                  </a:schemeClr>
                </a:solidFill>
                <a:latin typeface="+mj-lt"/>
              </a:rPr>
              <a:t>Food Buying Guide</a:t>
            </a:r>
          </a:p>
        </p:txBody>
      </p:sp>
      <p:cxnSp>
        <p:nvCxnSpPr>
          <p:cNvPr id="82" name="Straight Connector 81">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51204" name="Rectangle 4">
            <a:extLst>
              <a:ext uri="{FF2B5EF4-FFF2-40B4-BE49-F238E27FC236}">
                <a16:creationId xmlns:a16="http://schemas.microsoft.com/office/drawing/2014/main" id="{04645F1C-EE33-4F11-8178-5C4A99CCF073}"/>
              </a:ext>
            </a:extLst>
          </p:cNvPr>
          <p:cNvSpPr>
            <a:spLocks noGrp="1" noChangeArrowheads="1"/>
          </p:cNvSpPr>
          <p:nvPr>
            <p:ph sz="half" idx="2"/>
          </p:nvPr>
        </p:nvSpPr>
        <p:spPr>
          <a:xfrm>
            <a:off x="4191000" y="2198914"/>
            <a:ext cx="4800599" cy="4135402"/>
          </a:xfrm>
        </p:spPr>
        <p:txBody>
          <a:bodyPr vert="horz" lIns="0" tIns="45720" rIns="0" bIns="45720" rtlCol="0">
            <a:normAutofit lnSpcReduction="10000"/>
          </a:bodyPr>
          <a:lstStyle/>
          <a:p>
            <a:pPr marL="344488" indent="-344488" eaLnBrk="1" hangingPunct="1">
              <a:lnSpc>
                <a:spcPct val="90000"/>
              </a:lnSpc>
              <a:spcAft>
                <a:spcPts val="1800"/>
              </a:spcAft>
              <a:buFont typeface="Calibri" panose="020F0502020204030204" pitchFamily="34" charset="0"/>
              <a:buChar char="•"/>
            </a:pPr>
            <a:r>
              <a:rPr lang="en-US" altLang="en-US" sz="3200" dirty="0">
                <a:solidFill>
                  <a:schemeClr val="tx1">
                    <a:lumMod val="75000"/>
                    <a:lumOff val="25000"/>
                  </a:schemeClr>
                </a:solidFill>
                <a:latin typeface="+mn-lt"/>
              </a:rPr>
              <a:t>Electronic</a:t>
            </a:r>
          </a:p>
          <a:p>
            <a:pPr marL="344488" indent="-344488" eaLnBrk="1" hangingPunct="1">
              <a:lnSpc>
                <a:spcPct val="90000"/>
              </a:lnSpc>
              <a:spcAft>
                <a:spcPts val="1800"/>
              </a:spcAft>
              <a:buFont typeface="Calibri" panose="020F0502020204030204" pitchFamily="34" charset="0"/>
              <a:buChar char="•"/>
            </a:pPr>
            <a:r>
              <a:rPr lang="en-US" altLang="en-US" sz="3200" dirty="0">
                <a:solidFill>
                  <a:schemeClr val="tx1">
                    <a:lumMod val="75000"/>
                    <a:lumOff val="25000"/>
                  </a:schemeClr>
                </a:solidFill>
                <a:latin typeface="+mn-lt"/>
              </a:rPr>
              <a:t>Can download app for smart phone</a:t>
            </a:r>
          </a:p>
          <a:p>
            <a:pPr marL="344488" indent="-344488" eaLnBrk="1" hangingPunct="1">
              <a:lnSpc>
                <a:spcPct val="90000"/>
              </a:lnSpc>
              <a:spcAft>
                <a:spcPts val="1800"/>
              </a:spcAft>
              <a:buFont typeface="Calibri" panose="020F0502020204030204" pitchFamily="34" charset="0"/>
              <a:buChar char="•"/>
            </a:pPr>
            <a:r>
              <a:rPr lang="en-US" altLang="en-US" sz="3200" dirty="0">
                <a:solidFill>
                  <a:schemeClr val="tx1">
                    <a:lumMod val="75000"/>
                    <a:lumOff val="25000"/>
                  </a:schemeClr>
                </a:solidFill>
                <a:latin typeface="+mn-lt"/>
              </a:rPr>
              <a:t>Resource for </a:t>
            </a:r>
          </a:p>
          <a:p>
            <a:pPr marL="766763" lvl="1" indent="-344488" eaLnBrk="1" hangingPunct="1">
              <a:lnSpc>
                <a:spcPct val="90000"/>
              </a:lnSpc>
              <a:spcAft>
                <a:spcPts val="1800"/>
              </a:spcAft>
              <a:buFont typeface="Calibri" panose="020F0502020204030204" pitchFamily="34" charset="0"/>
              <a:buChar char="•"/>
            </a:pPr>
            <a:r>
              <a:rPr lang="en-US" altLang="en-US" sz="2800" dirty="0">
                <a:solidFill>
                  <a:schemeClr val="tx1">
                    <a:lumMod val="75000"/>
                    <a:lumOff val="25000"/>
                  </a:schemeClr>
                </a:solidFill>
                <a:latin typeface="+mn-lt"/>
              </a:rPr>
              <a:t>Portioning</a:t>
            </a:r>
          </a:p>
          <a:p>
            <a:pPr marL="766763" lvl="1" indent="-344488" eaLnBrk="1" hangingPunct="1">
              <a:lnSpc>
                <a:spcPct val="90000"/>
              </a:lnSpc>
              <a:spcAft>
                <a:spcPts val="1800"/>
              </a:spcAft>
              <a:buFont typeface="Calibri" panose="020F0502020204030204" pitchFamily="34" charset="0"/>
              <a:buChar char="•"/>
            </a:pPr>
            <a:r>
              <a:rPr lang="en-US" altLang="en-US" sz="2800" dirty="0">
                <a:solidFill>
                  <a:schemeClr val="tx1">
                    <a:lumMod val="75000"/>
                    <a:lumOff val="25000"/>
                  </a:schemeClr>
                </a:solidFill>
                <a:latin typeface="+mn-lt"/>
              </a:rPr>
              <a:t>Production</a:t>
            </a:r>
          </a:p>
          <a:p>
            <a:pPr marL="766763" lvl="1" indent="-344488" eaLnBrk="1" hangingPunct="1">
              <a:lnSpc>
                <a:spcPct val="90000"/>
              </a:lnSpc>
              <a:spcAft>
                <a:spcPts val="1800"/>
              </a:spcAft>
              <a:buFont typeface="Calibri" panose="020F0502020204030204" pitchFamily="34" charset="0"/>
              <a:buChar char="•"/>
            </a:pPr>
            <a:r>
              <a:rPr lang="en-US" altLang="en-US" sz="2800" dirty="0">
                <a:solidFill>
                  <a:schemeClr val="tx1">
                    <a:lumMod val="75000"/>
                    <a:lumOff val="25000"/>
                  </a:schemeClr>
                </a:solidFill>
                <a:latin typeface="+mn-lt"/>
              </a:rPr>
              <a:t>Vegetable subgroups</a:t>
            </a:r>
            <a:endParaRPr lang="en-US" altLang="en-US" sz="2400" dirty="0">
              <a:solidFill>
                <a:schemeClr val="tx1">
                  <a:lumMod val="75000"/>
                  <a:lumOff val="25000"/>
                </a:schemeClr>
              </a:solidFill>
              <a:latin typeface="+mn-lt"/>
            </a:endParaRPr>
          </a:p>
        </p:txBody>
      </p:sp>
      <p:sp>
        <p:nvSpPr>
          <p:cNvPr id="84" name="Rectangle 83">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 name="Rectangle 85">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F7FE03E8-3882-49A2-AF3C-9853C3C5528F}"/>
              </a:ext>
            </a:extLst>
          </p:cNvPr>
          <p:cNvSpPr>
            <a:spLocks noGrp="1"/>
          </p:cNvSpPr>
          <p:nvPr>
            <p:ph type="ftr" sz="quarter" idx="11"/>
          </p:nvPr>
        </p:nvSpPr>
        <p:spPr>
          <a:xfrm>
            <a:off x="2764638" y="6459785"/>
            <a:ext cx="3617103" cy="365125"/>
          </a:xfrm>
        </p:spPr>
        <p:txBody>
          <a:bodyPr vert="horz" lIns="91440" tIns="45720" rIns="91440" bIns="45720" rtlCol="0" anchor="ctr">
            <a:normAutofit/>
          </a:bodyPr>
          <a:lstStyle/>
          <a:p>
            <a:pPr eaLnBrk="1" hangingPunct="1">
              <a:spcAft>
                <a:spcPts val="600"/>
              </a:spcAft>
              <a:defRPr/>
            </a:pPr>
            <a:r>
              <a:rPr lang="en-US" sz="900" kern="1200" cap="all" baseline="0">
                <a:solidFill>
                  <a:srgbClr val="FFFFFF"/>
                </a:solidFill>
                <a:latin typeface="+mn-lt"/>
                <a:ea typeface="+mn-ea"/>
                <a:cs typeface="+mn-cs"/>
              </a:rPr>
              <a:t>Planting the Seeds of Food Service Excellence™</a:t>
            </a:r>
          </a:p>
        </p:txBody>
      </p:sp>
      <p:sp>
        <p:nvSpPr>
          <p:cNvPr id="2" name="Slide Number Placeholder 1">
            <a:extLst>
              <a:ext uri="{FF2B5EF4-FFF2-40B4-BE49-F238E27FC236}">
                <a16:creationId xmlns:a16="http://schemas.microsoft.com/office/drawing/2014/main" id="{4C01FD5A-D0C7-484E-B446-5BE0703DFF34}"/>
              </a:ext>
            </a:extLst>
          </p:cNvPr>
          <p:cNvSpPr>
            <a:spLocks noGrp="1"/>
          </p:cNvSpPr>
          <p:nvPr>
            <p:ph type="sldNum" sz="quarter" idx="10"/>
          </p:nvPr>
        </p:nvSpPr>
        <p:spPr>
          <a:xfrm>
            <a:off x="7425343" y="6459785"/>
            <a:ext cx="984019" cy="365125"/>
          </a:xfrm>
        </p:spPr>
        <p:txBody>
          <a:bodyPr vert="horz" lIns="91440" tIns="45720" rIns="91440" bIns="45720" rtlCol="0" anchor="ctr">
            <a:normAutofit/>
          </a:bodyPr>
          <a:lstStyle/>
          <a:p>
            <a:pPr algn="r" eaLnBrk="1" hangingPunct="1">
              <a:spcAft>
                <a:spcPts val="600"/>
              </a:spcAft>
            </a:pPr>
            <a:fld id="{4779F043-FB44-418A-8A2F-E7172676CB88}" type="slidenum">
              <a:rPr lang="en-US" sz="1050" smtClean="0">
                <a:solidFill>
                  <a:srgbClr val="FFFFFF"/>
                </a:solidFill>
                <a:latin typeface="+mn-lt"/>
                <a:ea typeface="+mn-ea"/>
              </a:rPr>
              <a:pPr algn="r" eaLnBrk="1" hangingPunct="1">
                <a:spcAft>
                  <a:spcPts val="600"/>
                </a:spcAft>
              </a:pPr>
              <a:t>19</a:t>
            </a:fld>
            <a:endParaRPr lang="en-US" sz="1050">
              <a:solidFill>
                <a:srgbClr val="FFFFFF"/>
              </a:solidFill>
              <a:latin typeface="+mn-lt"/>
              <a:ea typeface="+mn-ea"/>
            </a:endParaRPr>
          </a:p>
        </p:txBody>
      </p:sp>
      <p:pic>
        <p:nvPicPr>
          <p:cNvPr id="5" name="Picture 4" descr="A picture containing fruit, food&#10;&#10;Description automatically generated">
            <a:extLst>
              <a:ext uri="{FF2B5EF4-FFF2-40B4-BE49-F238E27FC236}">
                <a16:creationId xmlns:a16="http://schemas.microsoft.com/office/drawing/2014/main" id="{D032AE49-B81C-4840-9AB5-981020B98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347" y="838200"/>
            <a:ext cx="3615879" cy="4724397"/>
          </a:xfrm>
          <a:prstGeom prst="rect">
            <a:avLst/>
          </a:prstGeom>
        </p:spPr>
      </p:pic>
    </p:spTree>
    <p:extLst>
      <p:ext uri="{BB962C8B-B14F-4D97-AF65-F5344CB8AC3E}">
        <p14:creationId xmlns:p14="http://schemas.microsoft.com/office/powerpoint/2010/main" val="41421012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12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0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0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0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20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uiExpand="1" build="p" bldLvl="3"/>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7CE16D1-00EA-4EB8-A9B2-B8E0A724DDF3}"/>
              </a:ext>
            </a:extLst>
          </p:cNvPr>
          <p:cNvSpPr txBox="1"/>
          <p:nvPr/>
        </p:nvSpPr>
        <p:spPr>
          <a:xfrm>
            <a:off x="216776" y="2496629"/>
            <a:ext cx="4099034" cy="2239074"/>
          </a:xfrm>
          <a:prstGeom prst="rect">
            <a:avLst/>
          </a:prstGeom>
          <a:noFill/>
        </p:spPr>
        <p:txBody>
          <a:bodyPr wrap="square" rtlCol="0">
            <a:spAutoFit/>
          </a:bodyPr>
          <a:lstStyle/>
          <a:p>
            <a:r>
              <a:rPr lang="en-US" sz="2100" dirty="0"/>
              <a:t>Type your questions into the “Question” box at any time during the webinar.</a:t>
            </a:r>
            <a:br>
              <a:rPr lang="en-US" sz="2100" dirty="0"/>
            </a:br>
            <a:endParaRPr lang="en-US" sz="2100" dirty="0"/>
          </a:p>
          <a:p>
            <a:r>
              <a:rPr lang="en-US" sz="2100" dirty="0"/>
              <a:t>Questions will be addressed as time allows.</a:t>
            </a:r>
          </a:p>
          <a:p>
            <a:endParaRPr lang="en-US" sz="1350" dirty="0"/>
          </a:p>
        </p:txBody>
      </p:sp>
      <p:sp>
        <p:nvSpPr>
          <p:cNvPr id="7" name="TextBox 6">
            <a:extLst>
              <a:ext uri="{FF2B5EF4-FFF2-40B4-BE49-F238E27FC236}">
                <a16:creationId xmlns:a16="http://schemas.microsoft.com/office/drawing/2014/main" id="{C0A1ED5A-E767-4E34-981F-C8B62DD6EB7A}"/>
              </a:ext>
            </a:extLst>
          </p:cNvPr>
          <p:cNvSpPr txBox="1"/>
          <p:nvPr/>
        </p:nvSpPr>
        <p:spPr>
          <a:xfrm>
            <a:off x="216776" y="1150483"/>
            <a:ext cx="4611414" cy="1107996"/>
          </a:xfrm>
          <a:prstGeom prst="rect">
            <a:avLst/>
          </a:prstGeom>
          <a:noFill/>
        </p:spPr>
        <p:txBody>
          <a:bodyPr wrap="square" rtlCol="0">
            <a:spAutoFit/>
          </a:bodyPr>
          <a:lstStyle/>
          <a:p>
            <a:r>
              <a:rPr lang="en-US" sz="3300" dirty="0"/>
              <a:t>Go to Webinar </a:t>
            </a:r>
          </a:p>
          <a:p>
            <a:r>
              <a:rPr lang="en-US" sz="3300" dirty="0"/>
              <a:t>Control Panel</a:t>
            </a:r>
          </a:p>
        </p:txBody>
      </p:sp>
      <p:pic>
        <p:nvPicPr>
          <p:cNvPr id="8" name="Picture 2" descr="Image result for go to webinar">
            <a:extLst>
              <a:ext uri="{FF2B5EF4-FFF2-40B4-BE49-F238E27FC236}">
                <a16:creationId xmlns:a16="http://schemas.microsoft.com/office/drawing/2014/main" id="{7F5DDF81-1E08-422C-B656-06C8E2D46F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5392" y="1150483"/>
            <a:ext cx="2349408" cy="4101613"/>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8">
            <a:extLst>
              <a:ext uri="{FF2B5EF4-FFF2-40B4-BE49-F238E27FC236}">
                <a16:creationId xmlns:a16="http://schemas.microsoft.com/office/drawing/2014/main" id="{713100D2-4982-468B-9C65-080C494A186E}"/>
              </a:ext>
            </a:extLst>
          </p:cNvPr>
          <p:cNvSpPr/>
          <p:nvPr/>
        </p:nvSpPr>
        <p:spPr>
          <a:xfrm rot="10800000" flipH="1" flipV="1">
            <a:off x="4315810" y="3498443"/>
            <a:ext cx="1571946" cy="816735"/>
          </a:xfrm>
          <a:prstGeom prst="rightArrow">
            <a:avLst/>
          </a:prstGeom>
          <a:solidFill>
            <a:srgbClr val="81BC3D"/>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cxnSp>
        <p:nvCxnSpPr>
          <p:cNvPr id="9" name="Straight Connector 8">
            <a:extLst>
              <a:ext uri="{FF2B5EF4-FFF2-40B4-BE49-F238E27FC236}">
                <a16:creationId xmlns:a16="http://schemas.microsoft.com/office/drawing/2014/main" id="{CB7C9DA7-8A3E-497C-BD65-93D48C34504C}"/>
              </a:ext>
            </a:extLst>
          </p:cNvPr>
          <p:cNvCxnSpPr>
            <a:cxnSpLocks/>
          </p:cNvCxnSpPr>
          <p:nvPr/>
        </p:nvCxnSpPr>
        <p:spPr>
          <a:xfrm>
            <a:off x="305457" y="2435998"/>
            <a:ext cx="5039054" cy="0"/>
          </a:xfrm>
          <a:prstGeom prst="line">
            <a:avLst/>
          </a:prstGeom>
          <a:ln w="88900" cmpd="thickThi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5768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8" name="Straight Connector 77">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0" name="Rectangle 79">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Connector 81">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 name="Rectangle 85">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F7FE03E8-3882-49A2-AF3C-9853C3C5528F}"/>
              </a:ext>
            </a:extLst>
          </p:cNvPr>
          <p:cNvSpPr>
            <a:spLocks noGrp="1"/>
          </p:cNvSpPr>
          <p:nvPr>
            <p:ph type="ftr" sz="quarter" idx="11"/>
          </p:nvPr>
        </p:nvSpPr>
        <p:spPr>
          <a:xfrm>
            <a:off x="2764638" y="6459785"/>
            <a:ext cx="3617103" cy="365125"/>
          </a:xfrm>
        </p:spPr>
        <p:txBody>
          <a:bodyPr vert="horz" lIns="91440" tIns="45720" rIns="91440" bIns="45720" rtlCol="0" anchor="ctr">
            <a:normAutofit/>
          </a:bodyPr>
          <a:lstStyle/>
          <a:p>
            <a:pPr eaLnBrk="1" hangingPunct="1">
              <a:spcAft>
                <a:spcPts val="600"/>
              </a:spcAft>
              <a:defRPr/>
            </a:pPr>
            <a:r>
              <a:rPr lang="en-US" sz="900" kern="1200" cap="all" baseline="0">
                <a:solidFill>
                  <a:srgbClr val="FFFFFF"/>
                </a:solidFill>
                <a:latin typeface="+mn-lt"/>
                <a:ea typeface="+mn-ea"/>
                <a:cs typeface="+mn-cs"/>
              </a:rPr>
              <a:t>Planting the Seeds of Food Service Excellence™</a:t>
            </a:r>
          </a:p>
        </p:txBody>
      </p:sp>
      <p:sp>
        <p:nvSpPr>
          <p:cNvPr id="2" name="Slide Number Placeholder 1">
            <a:extLst>
              <a:ext uri="{FF2B5EF4-FFF2-40B4-BE49-F238E27FC236}">
                <a16:creationId xmlns:a16="http://schemas.microsoft.com/office/drawing/2014/main" id="{4C01FD5A-D0C7-484E-B446-5BE0703DFF34}"/>
              </a:ext>
            </a:extLst>
          </p:cNvPr>
          <p:cNvSpPr>
            <a:spLocks noGrp="1"/>
          </p:cNvSpPr>
          <p:nvPr>
            <p:ph type="sldNum" sz="quarter" idx="10"/>
          </p:nvPr>
        </p:nvSpPr>
        <p:spPr>
          <a:xfrm>
            <a:off x="7425343" y="6459785"/>
            <a:ext cx="984019" cy="365125"/>
          </a:xfrm>
        </p:spPr>
        <p:txBody>
          <a:bodyPr vert="horz" lIns="91440" tIns="45720" rIns="91440" bIns="45720" rtlCol="0" anchor="ctr">
            <a:normAutofit/>
          </a:bodyPr>
          <a:lstStyle/>
          <a:p>
            <a:pPr algn="r" eaLnBrk="1" hangingPunct="1">
              <a:spcAft>
                <a:spcPts val="600"/>
              </a:spcAft>
            </a:pPr>
            <a:fld id="{4779F043-FB44-418A-8A2F-E7172676CB88}" type="slidenum">
              <a:rPr lang="en-US" sz="1050" smtClean="0">
                <a:solidFill>
                  <a:srgbClr val="FFFFFF"/>
                </a:solidFill>
                <a:latin typeface="+mn-lt"/>
                <a:ea typeface="+mn-ea"/>
              </a:rPr>
              <a:pPr algn="r" eaLnBrk="1" hangingPunct="1">
                <a:spcAft>
                  <a:spcPts val="600"/>
                </a:spcAft>
              </a:pPr>
              <a:t>20</a:t>
            </a:fld>
            <a:endParaRPr lang="en-US" sz="1050">
              <a:solidFill>
                <a:srgbClr val="FFFFFF"/>
              </a:solidFill>
              <a:latin typeface="+mn-lt"/>
              <a:ea typeface="+mn-ea"/>
            </a:endParaRPr>
          </a:p>
        </p:txBody>
      </p:sp>
      <p:pic>
        <p:nvPicPr>
          <p:cNvPr id="8" name="Picture 7">
            <a:extLst>
              <a:ext uri="{FF2B5EF4-FFF2-40B4-BE49-F238E27FC236}">
                <a16:creationId xmlns:a16="http://schemas.microsoft.com/office/drawing/2014/main" id="{C754425C-C2D5-41F6-A880-FE94EC078893}"/>
              </a:ext>
            </a:extLst>
          </p:cNvPr>
          <p:cNvPicPr>
            <a:picLocks noChangeAspect="1"/>
          </p:cNvPicPr>
          <p:nvPr/>
        </p:nvPicPr>
        <p:blipFill>
          <a:blip r:embed="rId2"/>
          <a:stretch>
            <a:fillRect/>
          </a:stretch>
        </p:blipFill>
        <p:spPr>
          <a:xfrm>
            <a:off x="-152400" y="0"/>
            <a:ext cx="9372600" cy="6858000"/>
          </a:xfrm>
          <a:prstGeom prst="rect">
            <a:avLst/>
          </a:prstGeom>
        </p:spPr>
      </p:pic>
    </p:spTree>
    <p:extLst>
      <p:ext uri="{BB962C8B-B14F-4D97-AF65-F5344CB8AC3E}">
        <p14:creationId xmlns:p14="http://schemas.microsoft.com/office/powerpoint/2010/main" val="2250263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8" name="Straight Connector 77">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0" name="Rectangle 79">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02" name="Rectangle 2">
            <a:extLst>
              <a:ext uri="{FF2B5EF4-FFF2-40B4-BE49-F238E27FC236}">
                <a16:creationId xmlns:a16="http://schemas.microsoft.com/office/drawing/2014/main" id="{3DA4149A-7CFB-4396-A426-BF335EB94E72}"/>
              </a:ext>
            </a:extLst>
          </p:cNvPr>
          <p:cNvSpPr>
            <a:spLocks noGrp="1" noChangeArrowheads="1"/>
          </p:cNvSpPr>
          <p:nvPr>
            <p:ph type="ctrTitle"/>
          </p:nvPr>
        </p:nvSpPr>
        <p:spPr>
          <a:xfrm>
            <a:off x="4581757" y="634946"/>
            <a:ext cx="4072386" cy="1450757"/>
          </a:xfrm>
        </p:spPr>
        <p:txBody>
          <a:bodyPr vert="horz" lIns="91440" tIns="45720" rIns="91440" bIns="45720" rtlCol="0" anchor="b">
            <a:normAutofit/>
          </a:bodyPr>
          <a:lstStyle/>
          <a:p>
            <a:pPr eaLnBrk="1" fontAlgn="auto" hangingPunct="1">
              <a:spcAft>
                <a:spcPts val="0"/>
              </a:spcAft>
              <a:defRPr/>
            </a:pPr>
            <a:r>
              <a:rPr lang="en-US" sz="4800" spc="-50" dirty="0">
                <a:solidFill>
                  <a:schemeClr val="tx1">
                    <a:lumMod val="75000"/>
                    <a:lumOff val="25000"/>
                  </a:schemeClr>
                </a:solidFill>
                <a:latin typeface="+mj-lt"/>
              </a:rPr>
              <a:t>Completing</a:t>
            </a:r>
          </a:p>
        </p:txBody>
      </p:sp>
      <p:cxnSp>
        <p:nvCxnSpPr>
          <p:cNvPr id="82" name="Straight Connector 81">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51204" name="Rectangle 4">
            <a:extLst>
              <a:ext uri="{FF2B5EF4-FFF2-40B4-BE49-F238E27FC236}">
                <a16:creationId xmlns:a16="http://schemas.microsoft.com/office/drawing/2014/main" id="{04645F1C-EE33-4F11-8178-5C4A99CCF073}"/>
              </a:ext>
            </a:extLst>
          </p:cNvPr>
          <p:cNvSpPr>
            <a:spLocks noGrp="1" noChangeArrowheads="1"/>
          </p:cNvSpPr>
          <p:nvPr>
            <p:ph sz="half" idx="2"/>
          </p:nvPr>
        </p:nvSpPr>
        <p:spPr>
          <a:xfrm>
            <a:off x="4648200" y="2198914"/>
            <a:ext cx="4343399" cy="4135402"/>
          </a:xfrm>
        </p:spPr>
        <p:txBody>
          <a:bodyPr vert="horz" lIns="0" tIns="45720" rIns="0" bIns="45720" rtlCol="0">
            <a:normAutofit/>
          </a:bodyPr>
          <a:lstStyle/>
          <a:p>
            <a:pPr marL="344488" indent="-344488" eaLnBrk="1" hangingPunct="1">
              <a:lnSpc>
                <a:spcPct val="90000"/>
              </a:lnSpc>
              <a:spcAft>
                <a:spcPts val="1800"/>
              </a:spcAft>
              <a:buFont typeface="Calibri" panose="020F0502020204030204" pitchFamily="34" charset="0"/>
              <a:buChar char="•"/>
            </a:pPr>
            <a:r>
              <a:rPr lang="en-US" altLang="en-US" sz="3200" dirty="0">
                <a:solidFill>
                  <a:schemeClr val="tx1">
                    <a:lumMod val="75000"/>
                    <a:lumOff val="25000"/>
                  </a:schemeClr>
                </a:solidFill>
                <a:latin typeface="+mn-lt"/>
              </a:rPr>
              <a:t>Essential</a:t>
            </a:r>
          </a:p>
          <a:p>
            <a:pPr marL="766763" lvl="1" indent="-344488" eaLnBrk="1" hangingPunct="1">
              <a:lnSpc>
                <a:spcPct val="90000"/>
              </a:lnSpc>
              <a:spcAft>
                <a:spcPts val="1800"/>
              </a:spcAft>
              <a:buFont typeface="Calibri" panose="020F0502020204030204" pitchFamily="34" charset="0"/>
              <a:buChar char="•"/>
            </a:pPr>
            <a:r>
              <a:rPr lang="en-US" altLang="en-US" sz="2800" dirty="0">
                <a:solidFill>
                  <a:schemeClr val="tx1">
                    <a:lumMod val="75000"/>
                    <a:lumOff val="25000"/>
                  </a:schemeClr>
                </a:solidFill>
                <a:latin typeface="+mn-lt"/>
              </a:rPr>
              <a:t>Servings produced</a:t>
            </a:r>
          </a:p>
          <a:p>
            <a:pPr marL="766763" lvl="1" indent="-344488" eaLnBrk="1" hangingPunct="1">
              <a:lnSpc>
                <a:spcPct val="90000"/>
              </a:lnSpc>
              <a:spcAft>
                <a:spcPts val="1800"/>
              </a:spcAft>
              <a:buFont typeface="Calibri" panose="020F0502020204030204" pitchFamily="34" charset="0"/>
              <a:buChar char="•"/>
            </a:pPr>
            <a:r>
              <a:rPr lang="en-US" altLang="en-US" sz="2800" dirty="0">
                <a:solidFill>
                  <a:schemeClr val="tx1">
                    <a:lumMod val="75000"/>
                    <a:lumOff val="25000"/>
                  </a:schemeClr>
                </a:solidFill>
                <a:latin typeface="+mn-lt"/>
              </a:rPr>
              <a:t>Reimbursable served</a:t>
            </a:r>
          </a:p>
          <a:p>
            <a:pPr marL="766763" lvl="1" indent="-344488" eaLnBrk="1" hangingPunct="1">
              <a:lnSpc>
                <a:spcPct val="90000"/>
              </a:lnSpc>
              <a:spcAft>
                <a:spcPts val="1800"/>
              </a:spcAft>
              <a:buFont typeface="Calibri" panose="020F0502020204030204" pitchFamily="34" charset="0"/>
              <a:buChar char="•"/>
            </a:pPr>
            <a:r>
              <a:rPr lang="en-US" altLang="en-US" sz="2800" dirty="0">
                <a:solidFill>
                  <a:schemeClr val="tx1">
                    <a:lumMod val="75000"/>
                    <a:lumOff val="25000"/>
                  </a:schemeClr>
                </a:solidFill>
                <a:latin typeface="+mn-lt"/>
              </a:rPr>
              <a:t>Non-Reimbursable served</a:t>
            </a:r>
          </a:p>
          <a:p>
            <a:pPr marL="595312" lvl="2" indent="0" eaLnBrk="1" hangingPunct="1">
              <a:lnSpc>
                <a:spcPct val="90000"/>
              </a:lnSpc>
              <a:spcAft>
                <a:spcPts val="1800"/>
              </a:spcAft>
              <a:buNone/>
            </a:pPr>
            <a:endParaRPr lang="en-US" altLang="en-US" sz="2800" dirty="0">
              <a:solidFill>
                <a:schemeClr val="tx1">
                  <a:lumMod val="75000"/>
                  <a:lumOff val="25000"/>
                </a:schemeClr>
              </a:solidFill>
              <a:latin typeface="+mn-lt"/>
            </a:endParaRPr>
          </a:p>
        </p:txBody>
      </p:sp>
      <p:sp>
        <p:nvSpPr>
          <p:cNvPr id="84" name="Rectangle 83">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 name="Rectangle 85">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F7FE03E8-3882-49A2-AF3C-9853C3C5528F}"/>
              </a:ext>
            </a:extLst>
          </p:cNvPr>
          <p:cNvSpPr>
            <a:spLocks noGrp="1"/>
          </p:cNvSpPr>
          <p:nvPr>
            <p:ph type="ftr" sz="quarter" idx="11"/>
          </p:nvPr>
        </p:nvSpPr>
        <p:spPr>
          <a:xfrm>
            <a:off x="2764638" y="6459785"/>
            <a:ext cx="3617103" cy="365125"/>
          </a:xfrm>
        </p:spPr>
        <p:txBody>
          <a:bodyPr vert="horz" lIns="91440" tIns="45720" rIns="91440" bIns="45720" rtlCol="0" anchor="ctr">
            <a:normAutofit/>
          </a:bodyPr>
          <a:lstStyle/>
          <a:p>
            <a:pPr eaLnBrk="1" hangingPunct="1">
              <a:spcAft>
                <a:spcPts val="600"/>
              </a:spcAft>
              <a:defRPr/>
            </a:pPr>
            <a:r>
              <a:rPr lang="en-US" sz="900" kern="1200" cap="all" baseline="0">
                <a:solidFill>
                  <a:srgbClr val="FFFFFF"/>
                </a:solidFill>
                <a:latin typeface="+mn-lt"/>
                <a:ea typeface="+mn-ea"/>
                <a:cs typeface="+mn-cs"/>
              </a:rPr>
              <a:t>Planting the Seeds of Food Service Excellence™</a:t>
            </a:r>
          </a:p>
        </p:txBody>
      </p:sp>
      <p:sp>
        <p:nvSpPr>
          <p:cNvPr id="2" name="Slide Number Placeholder 1">
            <a:extLst>
              <a:ext uri="{FF2B5EF4-FFF2-40B4-BE49-F238E27FC236}">
                <a16:creationId xmlns:a16="http://schemas.microsoft.com/office/drawing/2014/main" id="{4C01FD5A-D0C7-484E-B446-5BE0703DFF34}"/>
              </a:ext>
            </a:extLst>
          </p:cNvPr>
          <p:cNvSpPr>
            <a:spLocks noGrp="1"/>
          </p:cNvSpPr>
          <p:nvPr>
            <p:ph type="sldNum" sz="quarter" idx="10"/>
          </p:nvPr>
        </p:nvSpPr>
        <p:spPr>
          <a:xfrm>
            <a:off x="7425343" y="6459785"/>
            <a:ext cx="984019" cy="365125"/>
          </a:xfrm>
        </p:spPr>
        <p:txBody>
          <a:bodyPr vert="horz" lIns="91440" tIns="45720" rIns="91440" bIns="45720" rtlCol="0" anchor="ctr">
            <a:normAutofit/>
          </a:bodyPr>
          <a:lstStyle/>
          <a:p>
            <a:pPr algn="r" eaLnBrk="1" hangingPunct="1">
              <a:spcAft>
                <a:spcPts val="600"/>
              </a:spcAft>
            </a:pPr>
            <a:fld id="{4779F043-FB44-418A-8A2F-E7172676CB88}" type="slidenum">
              <a:rPr lang="en-US" sz="1050" smtClean="0">
                <a:solidFill>
                  <a:srgbClr val="FFFFFF"/>
                </a:solidFill>
                <a:latin typeface="+mn-lt"/>
                <a:ea typeface="+mn-ea"/>
              </a:rPr>
              <a:pPr algn="r" eaLnBrk="1" hangingPunct="1">
                <a:spcAft>
                  <a:spcPts val="600"/>
                </a:spcAft>
              </a:pPr>
              <a:t>21</a:t>
            </a:fld>
            <a:endParaRPr lang="en-US" sz="1050">
              <a:solidFill>
                <a:srgbClr val="FFFFFF"/>
              </a:solidFill>
              <a:latin typeface="+mn-lt"/>
              <a:ea typeface="+mn-ea"/>
            </a:endParaRPr>
          </a:p>
        </p:txBody>
      </p:sp>
      <p:pic>
        <p:nvPicPr>
          <p:cNvPr id="6" name="Picture 5" descr="A close up of a light&#10;&#10;Description automatically generated">
            <a:extLst>
              <a:ext uri="{FF2B5EF4-FFF2-40B4-BE49-F238E27FC236}">
                <a16:creationId xmlns:a16="http://schemas.microsoft.com/office/drawing/2014/main" id="{FFBCC259-87E1-4C38-88CD-70490146B014}"/>
              </a:ext>
            </a:extLst>
          </p:cNvPr>
          <p:cNvPicPr>
            <a:picLocks noChangeAspect="1"/>
          </p:cNvPicPr>
          <p:nvPr/>
        </p:nvPicPr>
        <p:blipFill rotWithShape="1">
          <a:blip r:embed="rId3">
            <a:extLst>
              <a:ext uri="{28A0092B-C50C-407E-A947-70E740481C1C}">
                <a14:useLocalDpi xmlns:a14="http://schemas.microsoft.com/office/drawing/2010/main" val="0"/>
              </a:ext>
            </a:extLst>
          </a:blip>
          <a:srcRect l="9646" r="13536"/>
          <a:stretch/>
        </p:blipFill>
        <p:spPr>
          <a:xfrm>
            <a:off x="406401" y="1711520"/>
            <a:ext cx="3468168" cy="3241459"/>
          </a:xfrm>
          <a:prstGeom prst="rect">
            <a:avLst/>
          </a:prstGeom>
        </p:spPr>
      </p:pic>
    </p:spTree>
    <p:extLst>
      <p:ext uri="{BB962C8B-B14F-4D97-AF65-F5344CB8AC3E}">
        <p14:creationId xmlns:p14="http://schemas.microsoft.com/office/powerpoint/2010/main" val="8972749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12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0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0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uiExpand="1" build="p" bldLvl="3"/>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8" name="Straight Connector 77">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0" name="Rectangle 79">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02" name="Rectangle 2">
            <a:extLst>
              <a:ext uri="{FF2B5EF4-FFF2-40B4-BE49-F238E27FC236}">
                <a16:creationId xmlns:a16="http://schemas.microsoft.com/office/drawing/2014/main" id="{3DA4149A-7CFB-4396-A426-BF335EB94E72}"/>
              </a:ext>
            </a:extLst>
          </p:cNvPr>
          <p:cNvSpPr>
            <a:spLocks noGrp="1" noChangeArrowheads="1"/>
          </p:cNvSpPr>
          <p:nvPr>
            <p:ph type="ctrTitle"/>
          </p:nvPr>
        </p:nvSpPr>
        <p:spPr>
          <a:xfrm>
            <a:off x="4581757" y="634946"/>
            <a:ext cx="4072386" cy="1450757"/>
          </a:xfrm>
        </p:spPr>
        <p:txBody>
          <a:bodyPr vert="horz" lIns="91440" tIns="45720" rIns="91440" bIns="45720" rtlCol="0" anchor="b">
            <a:normAutofit/>
          </a:bodyPr>
          <a:lstStyle/>
          <a:p>
            <a:pPr eaLnBrk="1" fontAlgn="auto" hangingPunct="1">
              <a:spcAft>
                <a:spcPts val="0"/>
              </a:spcAft>
              <a:defRPr/>
            </a:pPr>
            <a:r>
              <a:rPr lang="en-US" sz="4800" spc="-50" dirty="0">
                <a:solidFill>
                  <a:schemeClr val="tx1">
                    <a:lumMod val="75000"/>
                    <a:lumOff val="25000"/>
                  </a:schemeClr>
                </a:solidFill>
                <a:latin typeface="+mj-lt"/>
              </a:rPr>
              <a:t>Completing</a:t>
            </a:r>
          </a:p>
        </p:txBody>
      </p:sp>
      <p:cxnSp>
        <p:nvCxnSpPr>
          <p:cNvPr id="82" name="Straight Connector 81">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51204" name="Rectangle 4">
            <a:extLst>
              <a:ext uri="{FF2B5EF4-FFF2-40B4-BE49-F238E27FC236}">
                <a16:creationId xmlns:a16="http://schemas.microsoft.com/office/drawing/2014/main" id="{04645F1C-EE33-4F11-8178-5C4A99CCF073}"/>
              </a:ext>
            </a:extLst>
          </p:cNvPr>
          <p:cNvSpPr>
            <a:spLocks noGrp="1" noChangeArrowheads="1"/>
          </p:cNvSpPr>
          <p:nvPr>
            <p:ph sz="half" idx="2"/>
          </p:nvPr>
        </p:nvSpPr>
        <p:spPr>
          <a:xfrm>
            <a:off x="4648200" y="2198914"/>
            <a:ext cx="4343399" cy="4135402"/>
          </a:xfrm>
        </p:spPr>
        <p:txBody>
          <a:bodyPr vert="horz" lIns="0" tIns="45720" rIns="0" bIns="45720" rtlCol="0">
            <a:normAutofit/>
          </a:bodyPr>
          <a:lstStyle/>
          <a:p>
            <a:pPr marL="344488" indent="-344488" eaLnBrk="1" hangingPunct="1">
              <a:lnSpc>
                <a:spcPct val="90000"/>
              </a:lnSpc>
              <a:spcAft>
                <a:spcPts val="1800"/>
              </a:spcAft>
              <a:buFont typeface="Calibri" panose="020F0502020204030204" pitchFamily="34" charset="0"/>
              <a:buChar char="•"/>
            </a:pPr>
            <a:r>
              <a:rPr lang="en-US" altLang="en-US" sz="3200" dirty="0">
                <a:solidFill>
                  <a:schemeClr val="tx1">
                    <a:lumMod val="75000"/>
                    <a:lumOff val="25000"/>
                  </a:schemeClr>
                </a:solidFill>
                <a:latin typeface="+mn-lt"/>
              </a:rPr>
              <a:t>Essential</a:t>
            </a:r>
          </a:p>
          <a:p>
            <a:pPr marL="766763" lvl="1" indent="-344488" eaLnBrk="1" hangingPunct="1">
              <a:lnSpc>
                <a:spcPct val="90000"/>
              </a:lnSpc>
              <a:spcAft>
                <a:spcPts val="1800"/>
              </a:spcAft>
              <a:buFont typeface="Calibri" panose="020F0502020204030204" pitchFamily="34" charset="0"/>
              <a:buChar char="•"/>
            </a:pPr>
            <a:r>
              <a:rPr lang="en-US" altLang="en-US" sz="2800" dirty="0">
                <a:solidFill>
                  <a:schemeClr val="tx1">
                    <a:lumMod val="75000"/>
                    <a:lumOff val="25000"/>
                  </a:schemeClr>
                </a:solidFill>
                <a:latin typeface="+mn-lt"/>
              </a:rPr>
              <a:t>Leftovers</a:t>
            </a:r>
          </a:p>
          <a:p>
            <a:pPr marL="939800" lvl="2" indent="-344488" eaLnBrk="1" hangingPunct="1">
              <a:lnSpc>
                <a:spcPct val="90000"/>
              </a:lnSpc>
              <a:spcAft>
                <a:spcPts val="1800"/>
              </a:spcAft>
              <a:buFont typeface="Calibri" panose="020F0502020204030204" pitchFamily="34" charset="0"/>
              <a:buChar char="•"/>
            </a:pPr>
            <a:r>
              <a:rPr lang="en-US" altLang="en-US" sz="2800" dirty="0">
                <a:solidFill>
                  <a:schemeClr val="tx1">
                    <a:lumMod val="75000"/>
                    <a:lumOff val="25000"/>
                  </a:schemeClr>
                </a:solidFill>
                <a:latin typeface="+mn-lt"/>
              </a:rPr>
              <a:t>Carryover</a:t>
            </a:r>
          </a:p>
          <a:p>
            <a:pPr marL="939800" lvl="2" indent="-344488" eaLnBrk="1" hangingPunct="1">
              <a:lnSpc>
                <a:spcPct val="90000"/>
              </a:lnSpc>
              <a:spcAft>
                <a:spcPts val="1800"/>
              </a:spcAft>
              <a:buFont typeface="Calibri" panose="020F0502020204030204" pitchFamily="34" charset="0"/>
              <a:buChar char="•"/>
            </a:pPr>
            <a:r>
              <a:rPr lang="en-US" altLang="en-US" sz="2800" dirty="0">
                <a:solidFill>
                  <a:schemeClr val="tx1">
                    <a:lumMod val="75000"/>
                    <a:lumOff val="25000"/>
                  </a:schemeClr>
                </a:solidFill>
                <a:latin typeface="+mn-lt"/>
              </a:rPr>
              <a:t>Return to stock</a:t>
            </a:r>
          </a:p>
          <a:p>
            <a:pPr marL="939800" lvl="2" indent="-344488" eaLnBrk="1" hangingPunct="1">
              <a:lnSpc>
                <a:spcPct val="90000"/>
              </a:lnSpc>
              <a:spcAft>
                <a:spcPts val="1800"/>
              </a:spcAft>
              <a:buFont typeface="Calibri" panose="020F0502020204030204" pitchFamily="34" charset="0"/>
              <a:buChar char="•"/>
            </a:pPr>
            <a:r>
              <a:rPr lang="en-US" altLang="en-US" sz="2800" dirty="0">
                <a:solidFill>
                  <a:schemeClr val="tx1">
                    <a:lumMod val="75000"/>
                    <a:lumOff val="25000"/>
                  </a:schemeClr>
                </a:solidFill>
                <a:latin typeface="+mn-lt"/>
              </a:rPr>
              <a:t>Waste</a:t>
            </a:r>
          </a:p>
          <a:p>
            <a:pPr marL="595312" lvl="2" indent="0" eaLnBrk="1" hangingPunct="1">
              <a:lnSpc>
                <a:spcPct val="90000"/>
              </a:lnSpc>
              <a:spcAft>
                <a:spcPts val="1800"/>
              </a:spcAft>
              <a:buNone/>
            </a:pPr>
            <a:endParaRPr lang="en-US" altLang="en-US" sz="2800" dirty="0">
              <a:solidFill>
                <a:schemeClr val="tx1">
                  <a:lumMod val="75000"/>
                  <a:lumOff val="25000"/>
                </a:schemeClr>
              </a:solidFill>
              <a:latin typeface="+mn-lt"/>
            </a:endParaRPr>
          </a:p>
        </p:txBody>
      </p:sp>
      <p:sp>
        <p:nvSpPr>
          <p:cNvPr id="84" name="Rectangle 83">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 name="Rectangle 85">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F7FE03E8-3882-49A2-AF3C-9853C3C5528F}"/>
              </a:ext>
            </a:extLst>
          </p:cNvPr>
          <p:cNvSpPr>
            <a:spLocks noGrp="1"/>
          </p:cNvSpPr>
          <p:nvPr>
            <p:ph type="ftr" sz="quarter" idx="11"/>
          </p:nvPr>
        </p:nvSpPr>
        <p:spPr>
          <a:xfrm>
            <a:off x="2764638" y="6459785"/>
            <a:ext cx="3617103" cy="365125"/>
          </a:xfrm>
        </p:spPr>
        <p:txBody>
          <a:bodyPr vert="horz" lIns="91440" tIns="45720" rIns="91440" bIns="45720" rtlCol="0" anchor="ctr">
            <a:normAutofit/>
          </a:bodyPr>
          <a:lstStyle/>
          <a:p>
            <a:pPr eaLnBrk="1" hangingPunct="1">
              <a:spcAft>
                <a:spcPts val="600"/>
              </a:spcAft>
              <a:defRPr/>
            </a:pPr>
            <a:r>
              <a:rPr lang="en-US" sz="900" kern="1200" cap="all" baseline="0">
                <a:solidFill>
                  <a:srgbClr val="FFFFFF"/>
                </a:solidFill>
                <a:latin typeface="+mn-lt"/>
                <a:ea typeface="+mn-ea"/>
                <a:cs typeface="+mn-cs"/>
              </a:rPr>
              <a:t>Planting the Seeds of Food Service Excellence™</a:t>
            </a:r>
          </a:p>
        </p:txBody>
      </p:sp>
      <p:sp>
        <p:nvSpPr>
          <p:cNvPr id="2" name="Slide Number Placeholder 1">
            <a:extLst>
              <a:ext uri="{FF2B5EF4-FFF2-40B4-BE49-F238E27FC236}">
                <a16:creationId xmlns:a16="http://schemas.microsoft.com/office/drawing/2014/main" id="{4C01FD5A-D0C7-484E-B446-5BE0703DFF34}"/>
              </a:ext>
            </a:extLst>
          </p:cNvPr>
          <p:cNvSpPr>
            <a:spLocks noGrp="1"/>
          </p:cNvSpPr>
          <p:nvPr>
            <p:ph type="sldNum" sz="quarter" idx="10"/>
          </p:nvPr>
        </p:nvSpPr>
        <p:spPr>
          <a:xfrm>
            <a:off x="7425343" y="6459785"/>
            <a:ext cx="984019" cy="365125"/>
          </a:xfrm>
        </p:spPr>
        <p:txBody>
          <a:bodyPr vert="horz" lIns="91440" tIns="45720" rIns="91440" bIns="45720" rtlCol="0" anchor="ctr">
            <a:normAutofit/>
          </a:bodyPr>
          <a:lstStyle/>
          <a:p>
            <a:pPr algn="r" eaLnBrk="1" hangingPunct="1">
              <a:spcAft>
                <a:spcPts val="600"/>
              </a:spcAft>
            </a:pPr>
            <a:fld id="{4779F043-FB44-418A-8A2F-E7172676CB88}" type="slidenum">
              <a:rPr lang="en-US" sz="1050" smtClean="0">
                <a:solidFill>
                  <a:srgbClr val="FFFFFF"/>
                </a:solidFill>
                <a:latin typeface="+mn-lt"/>
                <a:ea typeface="+mn-ea"/>
              </a:rPr>
              <a:pPr algn="r" eaLnBrk="1" hangingPunct="1">
                <a:spcAft>
                  <a:spcPts val="600"/>
                </a:spcAft>
              </a:pPr>
              <a:t>22</a:t>
            </a:fld>
            <a:endParaRPr lang="en-US" sz="1050">
              <a:solidFill>
                <a:srgbClr val="FFFFFF"/>
              </a:solidFill>
              <a:latin typeface="+mn-lt"/>
              <a:ea typeface="+mn-ea"/>
            </a:endParaRPr>
          </a:p>
        </p:txBody>
      </p:sp>
      <p:pic>
        <p:nvPicPr>
          <p:cNvPr id="6" name="Picture 5" descr="A close up of a light&#10;&#10;Description automatically generated">
            <a:extLst>
              <a:ext uri="{FF2B5EF4-FFF2-40B4-BE49-F238E27FC236}">
                <a16:creationId xmlns:a16="http://schemas.microsoft.com/office/drawing/2014/main" id="{FFBCC259-87E1-4C38-88CD-70490146B014}"/>
              </a:ext>
            </a:extLst>
          </p:cNvPr>
          <p:cNvPicPr>
            <a:picLocks noChangeAspect="1"/>
          </p:cNvPicPr>
          <p:nvPr/>
        </p:nvPicPr>
        <p:blipFill rotWithShape="1">
          <a:blip r:embed="rId3">
            <a:extLst>
              <a:ext uri="{28A0092B-C50C-407E-A947-70E740481C1C}">
                <a14:useLocalDpi xmlns:a14="http://schemas.microsoft.com/office/drawing/2010/main" val="0"/>
              </a:ext>
            </a:extLst>
          </a:blip>
          <a:srcRect l="9646" r="13536"/>
          <a:stretch/>
        </p:blipFill>
        <p:spPr>
          <a:xfrm>
            <a:off x="406401" y="1711520"/>
            <a:ext cx="3468168" cy="3241459"/>
          </a:xfrm>
          <a:prstGeom prst="rect">
            <a:avLst/>
          </a:prstGeom>
        </p:spPr>
      </p:pic>
    </p:spTree>
    <p:extLst>
      <p:ext uri="{BB962C8B-B14F-4D97-AF65-F5344CB8AC3E}">
        <p14:creationId xmlns:p14="http://schemas.microsoft.com/office/powerpoint/2010/main" val="23256460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12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0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0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0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uiExpand="1" build="p" bldLvl="3"/>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8" name="Straight Connector 77">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0" name="Rectangle 79">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Connector 81">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 name="Rectangle 85">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F7FE03E8-3882-49A2-AF3C-9853C3C5528F}"/>
              </a:ext>
            </a:extLst>
          </p:cNvPr>
          <p:cNvSpPr>
            <a:spLocks noGrp="1"/>
          </p:cNvSpPr>
          <p:nvPr>
            <p:ph type="ftr" sz="quarter" idx="11"/>
          </p:nvPr>
        </p:nvSpPr>
        <p:spPr>
          <a:xfrm>
            <a:off x="2764638" y="6459785"/>
            <a:ext cx="3617103" cy="365125"/>
          </a:xfrm>
        </p:spPr>
        <p:txBody>
          <a:bodyPr vert="horz" lIns="91440" tIns="45720" rIns="91440" bIns="45720" rtlCol="0" anchor="ctr">
            <a:normAutofit/>
          </a:bodyPr>
          <a:lstStyle/>
          <a:p>
            <a:pPr eaLnBrk="1" hangingPunct="1">
              <a:spcAft>
                <a:spcPts val="600"/>
              </a:spcAft>
              <a:defRPr/>
            </a:pPr>
            <a:r>
              <a:rPr lang="en-US" sz="900" kern="1200" cap="all" baseline="0">
                <a:solidFill>
                  <a:srgbClr val="FFFFFF"/>
                </a:solidFill>
                <a:latin typeface="+mn-lt"/>
                <a:ea typeface="+mn-ea"/>
                <a:cs typeface="+mn-cs"/>
              </a:rPr>
              <a:t>Planting the Seeds of Food Service Excellence™</a:t>
            </a:r>
          </a:p>
        </p:txBody>
      </p:sp>
      <p:sp>
        <p:nvSpPr>
          <p:cNvPr id="2" name="Slide Number Placeholder 1">
            <a:extLst>
              <a:ext uri="{FF2B5EF4-FFF2-40B4-BE49-F238E27FC236}">
                <a16:creationId xmlns:a16="http://schemas.microsoft.com/office/drawing/2014/main" id="{4C01FD5A-D0C7-484E-B446-5BE0703DFF34}"/>
              </a:ext>
            </a:extLst>
          </p:cNvPr>
          <p:cNvSpPr>
            <a:spLocks noGrp="1"/>
          </p:cNvSpPr>
          <p:nvPr>
            <p:ph type="sldNum" sz="quarter" idx="10"/>
          </p:nvPr>
        </p:nvSpPr>
        <p:spPr>
          <a:xfrm>
            <a:off x="7425343" y="6459785"/>
            <a:ext cx="984019" cy="365125"/>
          </a:xfrm>
        </p:spPr>
        <p:txBody>
          <a:bodyPr vert="horz" lIns="91440" tIns="45720" rIns="91440" bIns="45720" rtlCol="0" anchor="ctr">
            <a:normAutofit/>
          </a:bodyPr>
          <a:lstStyle/>
          <a:p>
            <a:pPr algn="r" eaLnBrk="1" hangingPunct="1">
              <a:spcAft>
                <a:spcPts val="600"/>
              </a:spcAft>
            </a:pPr>
            <a:fld id="{4779F043-FB44-418A-8A2F-E7172676CB88}" type="slidenum">
              <a:rPr lang="en-US" sz="1050" smtClean="0">
                <a:solidFill>
                  <a:srgbClr val="FFFFFF"/>
                </a:solidFill>
                <a:latin typeface="+mn-lt"/>
                <a:ea typeface="+mn-ea"/>
              </a:rPr>
              <a:pPr algn="r" eaLnBrk="1" hangingPunct="1">
                <a:spcAft>
                  <a:spcPts val="600"/>
                </a:spcAft>
              </a:pPr>
              <a:t>23</a:t>
            </a:fld>
            <a:endParaRPr lang="en-US" sz="1050">
              <a:solidFill>
                <a:srgbClr val="FFFFFF"/>
              </a:solidFill>
              <a:latin typeface="+mn-lt"/>
              <a:ea typeface="+mn-ea"/>
            </a:endParaRPr>
          </a:p>
        </p:txBody>
      </p:sp>
      <p:pic>
        <p:nvPicPr>
          <p:cNvPr id="5" name="Picture 4">
            <a:extLst>
              <a:ext uri="{FF2B5EF4-FFF2-40B4-BE49-F238E27FC236}">
                <a16:creationId xmlns:a16="http://schemas.microsoft.com/office/drawing/2014/main" id="{280D605A-F3A5-4A7E-9AA6-721B0090367F}"/>
              </a:ext>
            </a:extLst>
          </p:cNvPr>
          <p:cNvPicPr>
            <a:picLocks noChangeAspect="1"/>
          </p:cNvPicPr>
          <p:nvPr/>
        </p:nvPicPr>
        <p:blipFill rotWithShape="1">
          <a:blip r:embed="rId3"/>
          <a:srcRect b="20578"/>
          <a:stretch/>
        </p:blipFill>
        <p:spPr>
          <a:xfrm>
            <a:off x="-304800" y="440308"/>
            <a:ext cx="9677400" cy="5660137"/>
          </a:xfrm>
          <a:prstGeom prst="rect">
            <a:avLst/>
          </a:prstGeom>
        </p:spPr>
      </p:pic>
    </p:spTree>
    <p:extLst>
      <p:ext uri="{BB962C8B-B14F-4D97-AF65-F5344CB8AC3E}">
        <p14:creationId xmlns:p14="http://schemas.microsoft.com/office/powerpoint/2010/main" val="1968252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8" name="Straight Connector 77">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0" name="Rectangle 79">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02" name="Rectangle 2">
            <a:extLst>
              <a:ext uri="{FF2B5EF4-FFF2-40B4-BE49-F238E27FC236}">
                <a16:creationId xmlns:a16="http://schemas.microsoft.com/office/drawing/2014/main" id="{3DA4149A-7CFB-4396-A426-BF335EB94E72}"/>
              </a:ext>
            </a:extLst>
          </p:cNvPr>
          <p:cNvSpPr>
            <a:spLocks noGrp="1" noChangeArrowheads="1"/>
          </p:cNvSpPr>
          <p:nvPr>
            <p:ph type="ctrTitle"/>
          </p:nvPr>
        </p:nvSpPr>
        <p:spPr>
          <a:xfrm>
            <a:off x="4581757" y="634946"/>
            <a:ext cx="4072386" cy="1450757"/>
          </a:xfrm>
        </p:spPr>
        <p:txBody>
          <a:bodyPr vert="horz" lIns="91440" tIns="45720" rIns="91440" bIns="45720" rtlCol="0" anchor="b">
            <a:normAutofit/>
          </a:bodyPr>
          <a:lstStyle/>
          <a:p>
            <a:pPr eaLnBrk="1" fontAlgn="auto" hangingPunct="1">
              <a:spcAft>
                <a:spcPts val="0"/>
              </a:spcAft>
              <a:defRPr/>
            </a:pPr>
            <a:r>
              <a:rPr lang="en-US" sz="4800" b="1" spc="-50">
                <a:solidFill>
                  <a:schemeClr val="tx1">
                    <a:lumMod val="75000"/>
                    <a:lumOff val="25000"/>
                  </a:schemeClr>
                </a:solidFill>
                <a:latin typeface="+mj-lt"/>
              </a:rPr>
              <a:t>Tips for Completion</a:t>
            </a:r>
            <a:endParaRPr lang="en-US" sz="4800" spc="-50" dirty="0">
              <a:solidFill>
                <a:schemeClr val="tx1">
                  <a:lumMod val="75000"/>
                  <a:lumOff val="25000"/>
                </a:schemeClr>
              </a:solidFill>
              <a:latin typeface="+mj-lt"/>
            </a:endParaRPr>
          </a:p>
        </p:txBody>
      </p:sp>
      <p:pic>
        <p:nvPicPr>
          <p:cNvPr id="5" name="Picture 4" descr="A picture containing light&#10;&#10;Description automatically generated">
            <a:extLst>
              <a:ext uri="{FF2B5EF4-FFF2-40B4-BE49-F238E27FC236}">
                <a16:creationId xmlns:a16="http://schemas.microsoft.com/office/drawing/2014/main" id="{AB1775B8-3270-4D3E-AF5B-0DBCB51C91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518" y="1295400"/>
            <a:ext cx="4088720" cy="4047832"/>
          </a:xfrm>
          <a:prstGeom prst="rect">
            <a:avLst/>
          </a:prstGeom>
        </p:spPr>
      </p:pic>
      <p:cxnSp>
        <p:nvCxnSpPr>
          <p:cNvPr id="82" name="Straight Connector 81">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51204" name="Rectangle 4">
            <a:extLst>
              <a:ext uri="{FF2B5EF4-FFF2-40B4-BE49-F238E27FC236}">
                <a16:creationId xmlns:a16="http://schemas.microsoft.com/office/drawing/2014/main" id="{04645F1C-EE33-4F11-8178-5C4A99CCF073}"/>
              </a:ext>
            </a:extLst>
          </p:cNvPr>
          <p:cNvSpPr>
            <a:spLocks noGrp="1" noChangeArrowheads="1"/>
          </p:cNvSpPr>
          <p:nvPr>
            <p:ph sz="half" idx="2"/>
          </p:nvPr>
        </p:nvSpPr>
        <p:spPr>
          <a:xfrm>
            <a:off x="4648200" y="2198913"/>
            <a:ext cx="4343399" cy="4201883"/>
          </a:xfrm>
        </p:spPr>
        <p:txBody>
          <a:bodyPr vert="horz" lIns="0" tIns="45720" rIns="0" bIns="45720" rtlCol="0">
            <a:normAutofit lnSpcReduction="10000"/>
          </a:bodyPr>
          <a:lstStyle/>
          <a:p>
            <a:pPr marL="344488" indent="-344488" eaLnBrk="1" hangingPunct="1">
              <a:lnSpc>
                <a:spcPct val="90000"/>
              </a:lnSpc>
              <a:spcAft>
                <a:spcPts val="1800"/>
              </a:spcAft>
              <a:buFont typeface="Calibri" panose="020F0502020204030204" pitchFamily="34" charset="0"/>
              <a:buChar char="•"/>
            </a:pPr>
            <a:r>
              <a:rPr lang="en-US" altLang="en-US" sz="3000" dirty="0">
                <a:solidFill>
                  <a:schemeClr val="tx1">
                    <a:lumMod val="75000"/>
                    <a:lumOff val="25000"/>
                  </a:schemeClr>
                </a:solidFill>
                <a:latin typeface="+mn-lt"/>
              </a:rPr>
              <a:t>Every column has a purpose</a:t>
            </a:r>
          </a:p>
          <a:p>
            <a:pPr marL="344488" indent="-344488" eaLnBrk="1" hangingPunct="1">
              <a:lnSpc>
                <a:spcPct val="90000"/>
              </a:lnSpc>
              <a:spcAft>
                <a:spcPts val="1800"/>
              </a:spcAft>
              <a:buFont typeface="Calibri" panose="020F0502020204030204" pitchFamily="34" charset="0"/>
              <a:buChar char="•"/>
            </a:pPr>
            <a:r>
              <a:rPr lang="en-US" altLang="en-US" sz="3000" dirty="0">
                <a:solidFill>
                  <a:schemeClr val="tx1">
                    <a:lumMod val="75000"/>
                    <a:lumOff val="25000"/>
                  </a:schemeClr>
                </a:solidFill>
                <a:latin typeface="+mn-lt"/>
              </a:rPr>
              <a:t>Complete all columns for the menu item</a:t>
            </a:r>
          </a:p>
          <a:p>
            <a:pPr marL="344488" indent="-344488" eaLnBrk="1" hangingPunct="1">
              <a:lnSpc>
                <a:spcPct val="90000"/>
              </a:lnSpc>
              <a:spcAft>
                <a:spcPts val="1800"/>
              </a:spcAft>
              <a:buFont typeface="Calibri" panose="020F0502020204030204" pitchFamily="34" charset="0"/>
              <a:buChar char="•"/>
            </a:pPr>
            <a:r>
              <a:rPr lang="en-US" altLang="en-US" sz="3000" dirty="0">
                <a:solidFill>
                  <a:schemeClr val="tx1">
                    <a:lumMod val="75000"/>
                    <a:lumOff val="25000"/>
                  </a:schemeClr>
                </a:solidFill>
                <a:latin typeface="+mn-lt"/>
              </a:rPr>
              <a:t>If you enter a food fill in the entire line</a:t>
            </a:r>
          </a:p>
          <a:p>
            <a:pPr marL="344488" indent="-344488" eaLnBrk="1" hangingPunct="1">
              <a:lnSpc>
                <a:spcPct val="90000"/>
              </a:lnSpc>
              <a:spcAft>
                <a:spcPts val="1800"/>
              </a:spcAft>
              <a:buFont typeface="Calibri" panose="020F0502020204030204" pitchFamily="34" charset="0"/>
              <a:buChar char="•"/>
            </a:pPr>
            <a:r>
              <a:rPr lang="en-US" altLang="en-US" sz="3000" dirty="0">
                <a:solidFill>
                  <a:schemeClr val="tx1">
                    <a:lumMod val="75000"/>
                    <a:lumOff val="25000"/>
                  </a:schemeClr>
                </a:solidFill>
                <a:latin typeface="+mn-lt"/>
              </a:rPr>
              <a:t>Complete the record </a:t>
            </a:r>
            <a:r>
              <a:rPr lang="en-US" altLang="en-US" sz="3000" b="1" i="1" dirty="0">
                <a:solidFill>
                  <a:schemeClr val="tx1">
                    <a:lumMod val="75000"/>
                    <a:lumOff val="25000"/>
                  </a:schemeClr>
                </a:solidFill>
                <a:latin typeface="+mn-lt"/>
              </a:rPr>
              <a:t>THAT </a:t>
            </a:r>
            <a:r>
              <a:rPr lang="en-US" altLang="en-US" sz="3000" dirty="0">
                <a:solidFill>
                  <a:schemeClr val="tx1">
                    <a:lumMod val="75000"/>
                    <a:lumOff val="25000"/>
                  </a:schemeClr>
                </a:solidFill>
                <a:latin typeface="+mn-lt"/>
              </a:rPr>
              <a:t>day!!</a:t>
            </a:r>
          </a:p>
          <a:p>
            <a:pPr marL="344488" indent="-344488" eaLnBrk="1" hangingPunct="1">
              <a:lnSpc>
                <a:spcPct val="90000"/>
              </a:lnSpc>
              <a:spcAft>
                <a:spcPts val="1800"/>
              </a:spcAft>
              <a:buFont typeface="Calibri" panose="020F0502020204030204" pitchFamily="34" charset="0"/>
              <a:buChar char="•"/>
            </a:pPr>
            <a:endParaRPr lang="en-US" altLang="en-US" sz="2500" dirty="0">
              <a:solidFill>
                <a:schemeClr val="tx1">
                  <a:lumMod val="75000"/>
                  <a:lumOff val="25000"/>
                </a:schemeClr>
              </a:solidFill>
              <a:latin typeface="+mn-lt"/>
            </a:endParaRPr>
          </a:p>
        </p:txBody>
      </p:sp>
      <p:sp>
        <p:nvSpPr>
          <p:cNvPr id="84" name="Rectangle 83">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 name="Rectangle 85">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F7FE03E8-3882-49A2-AF3C-9853C3C5528F}"/>
              </a:ext>
            </a:extLst>
          </p:cNvPr>
          <p:cNvSpPr>
            <a:spLocks noGrp="1"/>
          </p:cNvSpPr>
          <p:nvPr>
            <p:ph type="ftr" sz="quarter" idx="11"/>
          </p:nvPr>
        </p:nvSpPr>
        <p:spPr>
          <a:xfrm>
            <a:off x="2764638" y="6459785"/>
            <a:ext cx="3617103" cy="365125"/>
          </a:xfrm>
        </p:spPr>
        <p:txBody>
          <a:bodyPr vert="horz" lIns="91440" tIns="45720" rIns="91440" bIns="45720" rtlCol="0" anchor="ctr">
            <a:normAutofit/>
          </a:bodyPr>
          <a:lstStyle/>
          <a:p>
            <a:pPr eaLnBrk="1" hangingPunct="1">
              <a:spcAft>
                <a:spcPts val="600"/>
              </a:spcAft>
              <a:defRPr/>
            </a:pPr>
            <a:r>
              <a:rPr lang="en-US" sz="900" kern="1200" cap="all" baseline="0">
                <a:solidFill>
                  <a:srgbClr val="FFFFFF"/>
                </a:solidFill>
                <a:latin typeface="+mn-lt"/>
                <a:ea typeface="+mn-ea"/>
                <a:cs typeface="+mn-cs"/>
              </a:rPr>
              <a:t>Planting the Seeds of Food Service Excellence™</a:t>
            </a:r>
          </a:p>
        </p:txBody>
      </p:sp>
      <p:sp>
        <p:nvSpPr>
          <p:cNvPr id="2" name="Slide Number Placeholder 1">
            <a:extLst>
              <a:ext uri="{FF2B5EF4-FFF2-40B4-BE49-F238E27FC236}">
                <a16:creationId xmlns:a16="http://schemas.microsoft.com/office/drawing/2014/main" id="{4C01FD5A-D0C7-484E-B446-5BE0703DFF34}"/>
              </a:ext>
            </a:extLst>
          </p:cNvPr>
          <p:cNvSpPr>
            <a:spLocks noGrp="1"/>
          </p:cNvSpPr>
          <p:nvPr>
            <p:ph type="sldNum" sz="quarter" idx="10"/>
          </p:nvPr>
        </p:nvSpPr>
        <p:spPr>
          <a:xfrm>
            <a:off x="7425343" y="6459785"/>
            <a:ext cx="984019" cy="365125"/>
          </a:xfrm>
        </p:spPr>
        <p:txBody>
          <a:bodyPr vert="horz" lIns="91440" tIns="45720" rIns="91440" bIns="45720" rtlCol="0" anchor="ctr">
            <a:normAutofit/>
          </a:bodyPr>
          <a:lstStyle/>
          <a:p>
            <a:pPr algn="r" eaLnBrk="1" hangingPunct="1">
              <a:spcAft>
                <a:spcPts val="600"/>
              </a:spcAft>
            </a:pPr>
            <a:fld id="{4779F043-FB44-418A-8A2F-E7172676CB88}" type="slidenum">
              <a:rPr lang="en-US" sz="1050" smtClean="0">
                <a:solidFill>
                  <a:srgbClr val="FFFFFF"/>
                </a:solidFill>
                <a:latin typeface="+mn-lt"/>
                <a:ea typeface="+mn-ea"/>
              </a:rPr>
              <a:pPr algn="r" eaLnBrk="1" hangingPunct="1">
                <a:spcAft>
                  <a:spcPts val="600"/>
                </a:spcAft>
              </a:pPr>
              <a:t>24</a:t>
            </a:fld>
            <a:endParaRPr lang="en-US" sz="1050">
              <a:solidFill>
                <a:srgbClr val="FFFFFF"/>
              </a:solidFill>
              <a:latin typeface="+mn-lt"/>
              <a:ea typeface="+mn-ea"/>
            </a:endParaRPr>
          </a:p>
        </p:txBody>
      </p:sp>
      <p:sp>
        <p:nvSpPr>
          <p:cNvPr id="33795" name="Rectangle 3">
            <a:extLst>
              <a:ext uri="{FF2B5EF4-FFF2-40B4-BE49-F238E27FC236}">
                <a16:creationId xmlns:a16="http://schemas.microsoft.com/office/drawing/2014/main" id="{9C3210F7-7F88-4537-B468-14589746F1AB}"/>
              </a:ext>
            </a:extLst>
          </p:cNvPr>
          <p:cNvSpPr>
            <a:spLocks noChangeArrowheads="1"/>
          </p:cNvSpPr>
          <p:nvPr/>
        </p:nvSpPr>
        <p:spPr bwMode="auto">
          <a:xfrm>
            <a:off x="609600" y="2209800"/>
            <a:ext cx="81788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spcBef>
                <a:spcPct val="20000"/>
              </a:spcBef>
              <a:buClr>
                <a:schemeClr val="folHlink"/>
              </a:buClr>
              <a:buSzPct val="60000"/>
              <a:buFont typeface="Wingdings" panose="05000000000000000000" pitchFamily="2" charset="2"/>
              <a:buChar char="n"/>
            </a:pPr>
            <a:endParaRPr lang="en-US" altLang="en-US" sz="3200"/>
          </a:p>
        </p:txBody>
      </p:sp>
    </p:spTree>
    <p:extLst>
      <p:ext uri="{BB962C8B-B14F-4D97-AF65-F5344CB8AC3E}">
        <p14:creationId xmlns:p14="http://schemas.microsoft.com/office/powerpoint/2010/main" val="34784626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12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0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0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uiExpand="1" build="p" bldLvl="3"/>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8" name="Straight Connector 77">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0" name="Rectangle 79">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02" name="Rectangle 2">
            <a:extLst>
              <a:ext uri="{FF2B5EF4-FFF2-40B4-BE49-F238E27FC236}">
                <a16:creationId xmlns:a16="http://schemas.microsoft.com/office/drawing/2014/main" id="{3DA4149A-7CFB-4396-A426-BF335EB94E72}"/>
              </a:ext>
            </a:extLst>
          </p:cNvPr>
          <p:cNvSpPr>
            <a:spLocks noGrp="1" noChangeArrowheads="1"/>
          </p:cNvSpPr>
          <p:nvPr>
            <p:ph type="ctrTitle"/>
          </p:nvPr>
        </p:nvSpPr>
        <p:spPr>
          <a:xfrm>
            <a:off x="4581757" y="634946"/>
            <a:ext cx="4072386" cy="1450757"/>
          </a:xfrm>
        </p:spPr>
        <p:txBody>
          <a:bodyPr vert="horz" lIns="91440" tIns="45720" rIns="91440" bIns="45720" rtlCol="0" anchor="b">
            <a:normAutofit/>
          </a:bodyPr>
          <a:lstStyle/>
          <a:p>
            <a:pPr eaLnBrk="1" fontAlgn="auto" hangingPunct="1">
              <a:spcAft>
                <a:spcPts val="0"/>
              </a:spcAft>
              <a:defRPr/>
            </a:pPr>
            <a:r>
              <a:rPr lang="en-US" sz="4800" b="1" spc="-50" dirty="0">
                <a:solidFill>
                  <a:schemeClr val="tx1">
                    <a:lumMod val="75000"/>
                    <a:lumOff val="25000"/>
                  </a:schemeClr>
                </a:solidFill>
                <a:latin typeface="+mj-lt"/>
              </a:rPr>
              <a:t>Tips for Completion</a:t>
            </a:r>
            <a:endParaRPr lang="en-US" sz="4800" spc="-50" dirty="0">
              <a:solidFill>
                <a:schemeClr val="tx1">
                  <a:lumMod val="75000"/>
                  <a:lumOff val="25000"/>
                </a:schemeClr>
              </a:solidFill>
              <a:latin typeface="+mj-lt"/>
            </a:endParaRPr>
          </a:p>
        </p:txBody>
      </p:sp>
      <p:pic>
        <p:nvPicPr>
          <p:cNvPr id="5" name="Picture 4" descr="A picture containing light&#10;&#10;Description automatically generated">
            <a:extLst>
              <a:ext uri="{FF2B5EF4-FFF2-40B4-BE49-F238E27FC236}">
                <a16:creationId xmlns:a16="http://schemas.microsoft.com/office/drawing/2014/main" id="{AB1775B8-3270-4D3E-AF5B-0DBCB51C91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518" y="1295400"/>
            <a:ext cx="4088720" cy="4047832"/>
          </a:xfrm>
          <a:prstGeom prst="rect">
            <a:avLst/>
          </a:prstGeom>
        </p:spPr>
      </p:pic>
      <p:cxnSp>
        <p:nvCxnSpPr>
          <p:cNvPr id="82" name="Straight Connector 81">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51204" name="Rectangle 4">
            <a:extLst>
              <a:ext uri="{FF2B5EF4-FFF2-40B4-BE49-F238E27FC236}">
                <a16:creationId xmlns:a16="http://schemas.microsoft.com/office/drawing/2014/main" id="{04645F1C-EE33-4F11-8178-5C4A99CCF073}"/>
              </a:ext>
            </a:extLst>
          </p:cNvPr>
          <p:cNvSpPr>
            <a:spLocks noGrp="1" noChangeArrowheads="1"/>
          </p:cNvSpPr>
          <p:nvPr>
            <p:ph sz="half" idx="2"/>
          </p:nvPr>
        </p:nvSpPr>
        <p:spPr>
          <a:xfrm>
            <a:off x="4648200" y="2198913"/>
            <a:ext cx="4343399" cy="4047831"/>
          </a:xfrm>
        </p:spPr>
        <p:txBody>
          <a:bodyPr vert="horz" lIns="0" tIns="45720" rIns="0" bIns="45720" rtlCol="0">
            <a:noAutofit/>
          </a:bodyPr>
          <a:lstStyle/>
          <a:p>
            <a:pPr eaLnBrk="1" hangingPunct="1">
              <a:spcAft>
                <a:spcPct val="0"/>
              </a:spcAft>
              <a:buSzPct val="110000"/>
            </a:pPr>
            <a:r>
              <a:rPr lang="en-US" altLang="en-US" sz="2800" dirty="0">
                <a:latin typeface="+mn-lt"/>
              </a:rPr>
              <a:t>Milk</a:t>
            </a:r>
          </a:p>
          <a:p>
            <a:pPr marL="569913" lvl="1" eaLnBrk="1" hangingPunct="1">
              <a:spcAft>
                <a:spcPct val="0"/>
              </a:spcAft>
              <a:buSzPct val="110000"/>
            </a:pPr>
            <a:r>
              <a:rPr lang="en-US" altLang="en-US" sz="2800" dirty="0">
                <a:latin typeface="+mn-lt"/>
              </a:rPr>
              <a:t>Types offered </a:t>
            </a:r>
          </a:p>
          <a:p>
            <a:pPr marL="569913" lvl="1" eaLnBrk="1" hangingPunct="1">
              <a:spcAft>
                <a:spcPct val="0"/>
              </a:spcAft>
              <a:buSzPct val="110000"/>
            </a:pPr>
            <a:r>
              <a:rPr lang="en-US" altLang="en-US" sz="2800" dirty="0">
                <a:latin typeface="+mn-lt"/>
              </a:rPr>
              <a:t>Student planned</a:t>
            </a:r>
          </a:p>
          <a:p>
            <a:pPr marL="569913" lvl="1" eaLnBrk="1" hangingPunct="1">
              <a:spcAft>
                <a:spcPct val="0"/>
              </a:spcAft>
            </a:pPr>
            <a:r>
              <a:rPr lang="en-US" altLang="en-US" sz="2800" dirty="0">
                <a:latin typeface="+mn-lt"/>
              </a:rPr>
              <a:t>Total planned</a:t>
            </a:r>
          </a:p>
          <a:p>
            <a:pPr marL="569913" lvl="1" eaLnBrk="1" hangingPunct="1">
              <a:spcAft>
                <a:spcPts val="1200"/>
              </a:spcAft>
            </a:pPr>
            <a:r>
              <a:rPr lang="en-US" altLang="en-US" sz="2800" dirty="0">
                <a:latin typeface="+mn-lt"/>
              </a:rPr>
              <a:t>NOT an inventory tool!</a:t>
            </a:r>
          </a:p>
          <a:p>
            <a:pPr eaLnBrk="1" hangingPunct="1">
              <a:spcAft>
                <a:spcPct val="0"/>
              </a:spcAft>
            </a:pPr>
            <a:r>
              <a:rPr lang="en-US" altLang="en-US" sz="2800" dirty="0">
                <a:latin typeface="+mn-lt"/>
              </a:rPr>
              <a:t> Condiments </a:t>
            </a:r>
          </a:p>
          <a:p>
            <a:pPr lvl="2" indent="-357188" eaLnBrk="1" hangingPunct="1">
              <a:spcAft>
                <a:spcPct val="0"/>
              </a:spcAft>
            </a:pPr>
            <a:r>
              <a:rPr lang="en-US" altLang="en-US" sz="2800" dirty="0">
                <a:latin typeface="+mn-lt"/>
              </a:rPr>
              <a:t>Must be listed</a:t>
            </a:r>
          </a:p>
          <a:p>
            <a:pPr lvl="2" indent="-357188" eaLnBrk="1" hangingPunct="1">
              <a:spcAft>
                <a:spcPct val="0"/>
              </a:spcAft>
            </a:pPr>
            <a:r>
              <a:rPr lang="en-US" altLang="en-US" sz="2800" dirty="0">
                <a:latin typeface="+mn-lt"/>
              </a:rPr>
              <a:t>Create a recipe</a:t>
            </a:r>
          </a:p>
        </p:txBody>
      </p:sp>
      <p:sp>
        <p:nvSpPr>
          <p:cNvPr id="84" name="Rectangle 83">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 name="Rectangle 85">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F7FE03E8-3882-49A2-AF3C-9853C3C5528F}"/>
              </a:ext>
            </a:extLst>
          </p:cNvPr>
          <p:cNvSpPr>
            <a:spLocks noGrp="1"/>
          </p:cNvSpPr>
          <p:nvPr>
            <p:ph type="ftr" sz="quarter" idx="11"/>
          </p:nvPr>
        </p:nvSpPr>
        <p:spPr>
          <a:xfrm>
            <a:off x="2764638" y="6459785"/>
            <a:ext cx="3617103" cy="365125"/>
          </a:xfrm>
        </p:spPr>
        <p:txBody>
          <a:bodyPr vert="horz" lIns="91440" tIns="45720" rIns="91440" bIns="45720" rtlCol="0" anchor="ctr">
            <a:normAutofit/>
          </a:bodyPr>
          <a:lstStyle/>
          <a:p>
            <a:pPr eaLnBrk="1" hangingPunct="1">
              <a:spcAft>
                <a:spcPts val="600"/>
              </a:spcAft>
              <a:defRPr/>
            </a:pPr>
            <a:r>
              <a:rPr lang="en-US" sz="900" kern="1200" cap="all" baseline="0">
                <a:solidFill>
                  <a:srgbClr val="FFFFFF"/>
                </a:solidFill>
                <a:latin typeface="+mn-lt"/>
                <a:ea typeface="+mn-ea"/>
                <a:cs typeface="+mn-cs"/>
              </a:rPr>
              <a:t>Planting the Seeds of Food Service Excellence™</a:t>
            </a:r>
          </a:p>
        </p:txBody>
      </p:sp>
      <p:sp>
        <p:nvSpPr>
          <p:cNvPr id="2" name="Slide Number Placeholder 1">
            <a:extLst>
              <a:ext uri="{FF2B5EF4-FFF2-40B4-BE49-F238E27FC236}">
                <a16:creationId xmlns:a16="http://schemas.microsoft.com/office/drawing/2014/main" id="{4C01FD5A-D0C7-484E-B446-5BE0703DFF34}"/>
              </a:ext>
            </a:extLst>
          </p:cNvPr>
          <p:cNvSpPr>
            <a:spLocks noGrp="1"/>
          </p:cNvSpPr>
          <p:nvPr>
            <p:ph type="sldNum" sz="quarter" idx="10"/>
          </p:nvPr>
        </p:nvSpPr>
        <p:spPr>
          <a:xfrm>
            <a:off x="7425343" y="6459785"/>
            <a:ext cx="984019" cy="365125"/>
          </a:xfrm>
        </p:spPr>
        <p:txBody>
          <a:bodyPr vert="horz" lIns="91440" tIns="45720" rIns="91440" bIns="45720" rtlCol="0" anchor="ctr">
            <a:normAutofit/>
          </a:bodyPr>
          <a:lstStyle/>
          <a:p>
            <a:pPr algn="r" eaLnBrk="1" hangingPunct="1">
              <a:spcAft>
                <a:spcPts val="600"/>
              </a:spcAft>
            </a:pPr>
            <a:fld id="{4779F043-FB44-418A-8A2F-E7172676CB88}" type="slidenum">
              <a:rPr lang="en-US" sz="1050" smtClean="0">
                <a:solidFill>
                  <a:srgbClr val="FFFFFF"/>
                </a:solidFill>
                <a:latin typeface="+mn-lt"/>
                <a:ea typeface="+mn-ea"/>
              </a:rPr>
              <a:pPr algn="r" eaLnBrk="1" hangingPunct="1">
                <a:spcAft>
                  <a:spcPts val="600"/>
                </a:spcAft>
              </a:pPr>
              <a:t>25</a:t>
            </a:fld>
            <a:endParaRPr lang="en-US" sz="1050">
              <a:solidFill>
                <a:srgbClr val="FFFFFF"/>
              </a:solidFill>
              <a:latin typeface="+mn-lt"/>
              <a:ea typeface="+mn-ea"/>
            </a:endParaRPr>
          </a:p>
        </p:txBody>
      </p:sp>
      <p:sp>
        <p:nvSpPr>
          <p:cNvPr id="33795" name="Rectangle 3">
            <a:extLst>
              <a:ext uri="{FF2B5EF4-FFF2-40B4-BE49-F238E27FC236}">
                <a16:creationId xmlns:a16="http://schemas.microsoft.com/office/drawing/2014/main" id="{9C3210F7-7F88-4537-B468-14589746F1AB}"/>
              </a:ext>
            </a:extLst>
          </p:cNvPr>
          <p:cNvSpPr>
            <a:spLocks noChangeArrowheads="1"/>
          </p:cNvSpPr>
          <p:nvPr/>
        </p:nvSpPr>
        <p:spPr bwMode="auto">
          <a:xfrm>
            <a:off x="609600" y="2209800"/>
            <a:ext cx="81788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spcBef>
                <a:spcPct val="20000"/>
              </a:spcBef>
              <a:buClr>
                <a:schemeClr val="folHlink"/>
              </a:buClr>
              <a:buSzPct val="60000"/>
              <a:buFont typeface="Wingdings" panose="05000000000000000000" pitchFamily="2" charset="2"/>
              <a:buChar char="n"/>
            </a:pPr>
            <a:endParaRPr lang="en-US" altLang="en-US" sz="3200"/>
          </a:p>
        </p:txBody>
      </p:sp>
    </p:spTree>
    <p:extLst>
      <p:ext uri="{BB962C8B-B14F-4D97-AF65-F5344CB8AC3E}">
        <p14:creationId xmlns:p14="http://schemas.microsoft.com/office/powerpoint/2010/main" val="38816844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12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0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0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0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20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20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20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uiExpand="1" build="p" bldLvl="3"/>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8" name="Straight Connector 77">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0" name="Rectangle 79">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02" name="Rectangle 2">
            <a:extLst>
              <a:ext uri="{FF2B5EF4-FFF2-40B4-BE49-F238E27FC236}">
                <a16:creationId xmlns:a16="http://schemas.microsoft.com/office/drawing/2014/main" id="{3DA4149A-7CFB-4396-A426-BF335EB94E72}"/>
              </a:ext>
            </a:extLst>
          </p:cNvPr>
          <p:cNvSpPr>
            <a:spLocks noGrp="1" noChangeArrowheads="1"/>
          </p:cNvSpPr>
          <p:nvPr>
            <p:ph type="ctrTitle"/>
          </p:nvPr>
        </p:nvSpPr>
        <p:spPr>
          <a:xfrm>
            <a:off x="4581757" y="634946"/>
            <a:ext cx="4072386" cy="1450757"/>
          </a:xfrm>
        </p:spPr>
        <p:txBody>
          <a:bodyPr vert="horz" lIns="91440" tIns="45720" rIns="91440" bIns="45720" rtlCol="0" anchor="b">
            <a:normAutofit/>
          </a:bodyPr>
          <a:lstStyle/>
          <a:p>
            <a:pPr eaLnBrk="1" fontAlgn="auto" hangingPunct="1">
              <a:spcAft>
                <a:spcPts val="0"/>
              </a:spcAft>
              <a:defRPr/>
            </a:pPr>
            <a:r>
              <a:rPr lang="en-US" sz="4800" b="1" spc="-50" dirty="0">
                <a:solidFill>
                  <a:schemeClr val="tx1">
                    <a:lumMod val="75000"/>
                    <a:lumOff val="25000"/>
                  </a:schemeClr>
                </a:solidFill>
                <a:latin typeface="+mj-lt"/>
              </a:rPr>
              <a:t>Tips for Completion</a:t>
            </a:r>
            <a:endParaRPr lang="en-US" sz="4800" spc="-50" dirty="0">
              <a:solidFill>
                <a:schemeClr val="tx1">
                  <a:lumMod val="75000"/>
                  <a:lumOff val="25000"/>
                </a:schemeClr>
              </a:solidFill>
              <a:latin typeface="+mj-lt"/>
            </a:endParaRPr>
          </a:p>
        </p:txBody>
      </p:sp>
      <p:pic>
        <p:nvPicPr>
          <p:cNvPr id="5" name="Picture 4" descr="A picture containing light&#10;&#10;Description automatically generated">
            <a:extLst>
              <a:ext uri="{FF2B5EF4-FFF2-40B4-BE49-F238E27FC236}">
                <a16:creationId xmlns:a16="http://schemas.microsoft.com/office/drawing/2014/main" id="{AB1775B8-3270-4D3E-AF5B-0DBCB51C91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518" y="1295400"/>
            <a:ext cx="4088720" cy="4047832"/>
          </a:xfrm>
          <a:prstGeom prst="rect">
            <a:avLst/>
          </a:prstGeom>
        </p:spPr>
      </p:pic>
      <p:cxnSp>
        <p:nvCxnSpPr>
          <p:cNvPr id="82" name="Straight Connector 81">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51204" name="Rectangle 4">
            <a:extLst>
              <a:ext uri="{FF2B5EF4-FFF2-40B4-BE49-F238E27FC236}">
                <a16:creationId xmlns:a16="http://schemas.microsoft.com/office/drawing/2014/main" id="{04645F1C-EE33-4F11-8178-5C4A99CCF073}"/>
              </a:ext>
            </a:extLst>
          </p:cNvPr>
          <p:cNvSpPr>
            <a:spLocks noGrp="1" noChangeArrowheads="1"/>
          </p:cNvSpPr>
          <p:nvPr>
            <p:ph sz="half" idx="2"/>
          </p:nvPr>
        </p:nvSpPr>
        <p:spPr>
          <a:xfrm>
            <a:off x="4648200" y="2198914"/>
            <a:ext cx="4343399" cy="3670180"/>
          </a:xfrm>
        </p:spPr>
        <p:txBody>
          <a:bodyPr vert="horz" lIns="0" tIns="45720" rIns="0" bIns="45720" rtlCol="0">
            <a:normAutofit/>
          </a:bodyPr>
          <a:lstStyle/>
          <a:p>
            <a:pPr marL="344488" indent="-344488" eaLnBrk="1" hangingPunct="1">
              <a:lnSpc>
                <a:spcPct val="90000"/>
              </a:lnSpc>
              <a:spcAft>
                <a:spcPts val="1800"/>
              </a:spcAft>
              <a:buFont typeface="Calibri" panose="020F0502020204030204" pitchFamily="34" charset="0"/>
              <a:buChar char="•"/>
            </a:pPr>
            <a:r>
              <a:rPr lang="en-US" altLang="en-US" sz="2800" dirty="0">
                <a:solidFill>
                  <a:schemeClr val="tx1">
                    <a:lumMod val="75000"/>
                    <a:lumOff val="25000"/>
                  </a:schemeClr>
                </a:solidFill>
                <a:latin typeface="+mn-lt"/>
              </a:rPr>
              <a:t>Start at the top of the form</a:t>
            </a:r>
          </a:p>
          <a:p>
            <a:pPr marL="344488" indent="-344488" eaLnBrk="1" hangingPunct="1">
              <a:lnSpc>
                <a:spcPct val="90000"/>
              </a:lnSpc>
              <a:spcAft>
                <a:spcPts val="1800"/>
              </a:spcAft>
              <a:buFont typeface="Calibri" panose="020F0502020204030204" pitchFamily="34" charset="0"/>
              <a:buChar char="•"/>
            </a:pPr>
            <a:r>
              <a:rPr lang="en-US" altLang="en-US" sz="2800" dirty="0">
                <a:solidFill>
                  <a:schemeClr val="tx1">
                    <a:lumMod val="75000"/>
                    <a:lumOff val="25000"/>
                  </a:schemeClr>
                </a:solidFill>
                <a:latin typeface="+mn-lt"/>
              </a:rPr>
              <a:t>Comments are a useful historical record</a:t>
            </a:r>
          </a:p>
          <a:p>
            <a:pPr marL="344488" indent="-344488" eaLnBrk="1" hangingPunct="1">
              <a:lnSpc>
                <a:spcPct val="90000"/>
              </a:lnSpc>
              <a:spcAft>
                <a:spcPts val="1800"/>
              </a:spcAft>
              <a:buFont typeface="Calibri" panose="020F0502020204030204" pitchFamily="34" charset="0"/>
              <a:buChar char="•"/>
            </a:pPr>
            <a:r>
              <a:rPr lang="en-US" altLang="en-US" sz="2800" dirty="0">
                <a:solidFill>
                  <a:schemeClr val="tx1">
                    <a:lumMod val="75000"/>
                    <a:lumOff val="25000"/>
                  </a:schemeClr>
                </a:solidFill>
                <a:latin typeface="+mn-lt"/>
              </a:rPr>
              <a:t>Keep with a copy of the monthly menu</a:t>
            </a:r>
          </a:p>
          <a:p>
            <a:pPr marL="344488" indent="-344488" eaLnBrk="1" hangingPunct="1">
              <a:lnSpc>
                <a:spcPct val="90000"/>
              </a:lnSpc>
              <a:spcAft>
                <a:spcPts val="1800"/>
              </a:spcAft>
              <a:buFont typeface="Calibri" panose="020F0502020204030204" pitchFamily="34" charset="0"/>
              <a:buChar char="•"/>
            </a:pPr>
            <a:r>
              <a:rPr lang="en-US" altLang="en-US" sz="2800" dirty="0">
                <a:solidFill>
                  <a:schemeClr val="tx1">
                    <a:lumMod val="75000"/>
                    <a:lumOff val="25000"/>
                  </a:schemeClr>
                </a:solidFill>
                <a:latin typeface="+mn-lt"/>
              </a:rPr>
              <a:t>Record must match the printed menu</a:t>
            </a:r>
          </a:p>
        </p:txBody>
      </p:sp>
      <p:sp>
        <p:nvSpPr>
          <p:cNvPr id="84" name="Rectangle 83">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 name="Rectangle 85">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F7FE03E8-3882-49A2-AF3C-9853C3C5528F}"/>
              </a:ext>
            </a:extLst>
          </p:cNvPr>
          <p:cNvSpPr>
            <a:spLocks noGrp="1"/>
          </p:cNvSpPr>
          <p:nvPr>
            <p:ph type="ftr" sz="quarter" idx="11"/>
          </p:nvPr>
        </p:nvSpPr>
        <p:spPr>
          <a:xfrm>
            <a:off x="2764638" y="6459785"/>
            <a:ext cx="3617103" cy="365125"/>
          </a:xfrm>
        </p:spPr>
        <p:txBody>
          <a:bodyPr vert="horz" lIns="91440" tIns="45720" rIns="91440" bIns="45720" rtlCol="0" anchor="ctr">
            <a:normAutofit/>
          </a:bodyPr>
          <a:lstStyle/>
          <a:p>
            <a:pPr eaLnBrk="1" hangingPunct="1">
              <a:spcAft>
                <a:spcPts val="600"/>
              </a:spcAft>
              <a:defRPr/>
            </a:pPr>
            <a:r>
              <a:rPr lang="en-US" sz="900" kern="1200" cap="all" baseline="0">
                <a:solidFill>
                  <a:srgbClr val="FFFFFF"/>
                </a:solidFill>
                <a:latin typeface="+mn-lt"/>
                <a:ea typeface="+mn-ea"/>
                <a:cs typeface="+mn-cs"/>
              </a:rPr>
              <a:t>Planting the Seeds of Food Service Excellence™</a:t>
            </a:r>
          </a:p>
        </p:txBody>
      </p:sp>
      <p:sp>
        <p:nvSpPr>
          <p:cNvPr id="2" name="Slide Number Placeholder 1">
            <a:extLst>
              <a:ext uri="{FF2B5EF4-FFF2-40B4-BE49-F238E27FC236}">
                <a16:creationId xmlns:a16="http://schemas.microsoft.com/office/drawing/2014/main" id="{4C01FD5A-D0C7-484E-B446-5BE0703DFF34}"/>
              </a:ext>
            </a:extLst>
          </p:cNvPr>
          <p:cNvSpPr>
            <a:spLocks noGrp="1"/>
          </p:cNvSpPr>
          <p:nvPr>
            <p:ph type="sldNum" sz="quarter" idx="10"/>
          </p:nvPr>
        </p:nvSpPr>
        <p:spPr>
          <a:xfrm>
            <a:off x="7425343" y="6459785"/>
            <a:ext cx="984019" cy="365125"/>
          </a:xfrm>
        </p:spPr>
        <p:txBody>
          <a:bodyPr vert="horz" lIns="91440" tIns="45720" rIns="91440" bIns="45720" rtlCol="0" anchor="ctr">
            <a:normAutofit/>
          </a:bodyPr>
          <a:lstStyle/>
          <a:p>
            <a:pPr algn="r" eaLnBrk="1" hangingPunct="1">
              <a:spcAft>
                <a:spcPts val="600"/>
              </a:spcAft>
            </a:pPr>
            <a:fld id="{4779F043-FB44-418A-8A2F-E7172676CB88}" type="slidenum">
              <a:rPr lang="en-US" sz="1050" smtClean="0">
                <a:solidFill>
                  <a:srgbClr val="FFFFFF"/>
                </a:solidFill>
                <a:latin typeface="+mn-lt"/>
                <a:ea typeface="+mn-ea"/>
              </a:rPr>
              <a:pPr algn="r" eaLnBrk="1" hangingPunct="1">
                <a:spcAft>
                  <a:spcPts val="600"/>
                </a:spcAft>
              </a:pPr>
              <a:t>26</a:t>
            </a:fld>
            <a:endParaRPr lang="en-US" sz="1050">
              <a:solidFill>
                <a:srgbClr val="FFFFFF"/>
              </a:solidFill>
              <a:latin typeface="+mn-lt"/>
              <a:ea typeface="+mn-ea"/>
            </a:endParaRPr>
          </a:p>
        </p:txBody>
      </p:sp>
      <p:sp>
        <p:nvSpPr>
          <p:cNvPr id="33795" name="Rectangle 3">
            <a:extLst>
              <a:ext uri="{FF2B5EF4-FFF2-40B4-BE49-F238E27FC236}">
                <a16:creationId xmlns:a16="http://schemas.microsoft.com/office/drawing/2014/main" id="{9C3210F7-7F88-4537-B468-14589746F1AB}"/>
              </a:ext>
            </a:extLst>
          </p:cNvPr>
          <p:cNvSpPr>
            <a:spLocks noChangeArrowheads="1"/>
          </p:cNvSpPr>
          <p:nvPr/>
        </p:nvSpPr>
        <p:spPr bwMode="auto">
          <a:xfrm>
            <a:off x="609600" y="2209800"/>
            <a:ext cx="81788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spcBef>
                <a:spcPct val="20000"/>
              </a:spcBef>
              <a:buClr>
                <a:schemeClr val="folHlink"/>
              </a:buClr>
              <a:buSzPct val="60000"/>
              <a:buFont typeface="Wingdings" panose="05000000000000000000" pitchFamily="2" charset="2"/>
              <a:buChar char="n"/>
            </a:pPr>
            <a:endParaRPr lang="en-US" altLang="en-US" sz="3200"/>
          </a:p>
        </p:txBody>
      </p:sp>
    </p:spTree>
    <p:extLst>
      <p:ext uri="{BB962C8B-B14F-4D97-AF65-F5344CB8AC3E}">
        <p14:creationId xmlns:p14="http://schemas.microsoft.com/office/powerpoint/2010/main" val="33086689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12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0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0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uiExpand="1" build="p" bldLvl="3"/>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3" name="Rectangle 192">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94" name="Straight Connector 193">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5" name="Rectangle 194">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02" name="Rectangle 2">
            <a:extLst>
              <a:ext uri="{FF2B5EF4-FFF2-40B4-BE49-F238E27FC236}">
                <a16:creationId xmlns:a16="http://schemas.microsoft.com/office/drawing/2014/main" id="{3DA4149A-7CFB-4396-A426-BF335EB94E72}"/>
              </a:ext>
            </a:extLst>
          </p:cNvPr>
          <p:cNvSpPr>
            <a:spLocks noGrp="1" noChangeArrowheads="1"/>
          </p:cNvSpPr>
          <p:nvPr>
            <p:ph type="ctrTitle"/>
          </p:nvPr>
        </p:nvSpPr>
        <p:spPr>
          <a:xfrm>
            <a:off x="4808763" y="634946"/>
            <a:ext cx="3845379" cy="1450757"/>
          </a:xfrm>
        </p:spPr>
        <p:txBody>
          <a:bodyPr vert="horz" lIns="91440" tIns="45720" rIns="91440" bIns="45720" rtlCol="0" anchor="b">
            <a:normAutofit/>
          </a:bodyPr>
          <a:lstStyle/>
          <a:p>
            <a:pPr eaLnBrk="1" fontAlgn="auto" hangingPunct="1">
              <a:spcAft>
                <a:spcPts val="0"/>
              </a:spcAft>
              <a:defRPr/>
            </a:pPr>
            <a:r>
              <a:rPr lang="en-US" sz="4800" b="1" spc="-50" dirty="0">
                <a:solidFill>
                  <a:schemeClr val="tx1">
                    <a:lumMod val="75000"/>
                    <a:lumOff val="25000"/>
                  </a:schemeClr>
                </a:solidFill>
                <a:latin typeface="+mj-lt"/>
              </a:rPr>
              <a:t>Organization</a:t>
            </a:r>
            <a:endParaRPr lang="en-US" sz="4800" spc="-50" dirty="0">
              <a:solidFill>
                <a:schemeClr val="tx1">
                  <a:lumMod val="75000"/>
                  <a:lumOff val="25000"/>
                </a:schemeClr>
              </a:solidFill>
              <a:latin typeface="+mj-lt"/>
            </a:endParaRPr>
          </a:p>
        </p:txBody>
      </p:sp>
      <p:pic>
        <p:nvPicPr>
          <p:cNvPr id="6" name="Picture 5" descr="A close up of a piece of paper&#10;&#10;Description automatically generated">
            <a:extLst>
              <a:ext uri="{FF2B5EF4-FFF2-40B4-BE49-F238E27FC236}">
                <a16:creationId xmlns:a16="http://schemas.microsoft.com/office/drawing/2014/main" id="{D8636B0E-0AA1-4C9B-B3F3-DBC29483A0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394" y="1955478"/>
            <a:ext cx="4088720" cy="2627002"/>
          </a:xfrm>
          <a:prstGeom prst="rect">
            <a:avLst/>
          </a:prstGeom>
        </p:spPr>
      </p:pic>
      <p:cxnSp>
        <p:nvCxnSpPr>
          <p:cNvPr id="196" name="Straight Connector 195">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51204" name="Rectangle 4">
            <a:extLst>
              <a:ext uri="{FF2B5EF4-FFF2-40B4-BE49-F238E27FC236}">
                <a16:creationId xmlns:a16="http://schemas.microsoft.com/office/drawing/2014/main" id="{04645F1C-EE33-4F11-8178-5C4A99CCF073}"/>
              </a:ext>
            </a:extLst>
          </p:cNvPr>
          <p:cNvSpPr>
            <a:spLocks noGrp="1" noChangeArrowheads="1"/>
          </p:cNvSpPr>
          <p:nvPr>
            <p:ph sz="half" idx="2"/>
          </p:nvPr>
        </p:nvSpPr>
        <p:spPr>
          <a:xfrm>
            <a:off x="4808763" y="2198913"/>
            <a:ext cx="4182837" cy="4102303"/>
          </a:xfrm>
        </p:spPr>
        <p:txBody>
          <a:bodyPr vert="horz" lIns="0" tIns="45720" rIns="0" bIns="45720" rtlCol="0">
            <a:noAutofit/>
          </a:bodyPr>
          <a:lstStyle/>
          <a:p>
            <a:pPr marL="344488" indent="-344488" eaLnBrk="1" hangingPunct="1">
              <a:lnSpc>
                <a:spcPct val="90000"/>
              </a:lnSpc>
              <a:spcAft>
                <a:spcPts val="1800"/>
              </a:spcAft>
              <a:buFont typeface="Calibri" panose="020F0502020204030204" pitchFamily="34" charset="0"/>
              <a:buChar char="•"/>
            </a:pPr>
            <a:r>
              <a:rPr lang="en-US" altLang="en-US" sz="3200" dirty="0">
                <a:solidFill>
                  <a:schemeClr val="tx1">
                    <a:lumMod val="75000"/>
                    <a:lumOff val="25000"/>
                  </a:schemeClr>
                </a:solidFill>
                <a:latin typeface="+mn-lt"/>
              </a:rPr>
              <a:t>File by month</a:t>
            </a:r>
          </a:p>
          <a:p>
            <a:pPr marL="344488" indent="-344488" eaLnBrk="1" hangingPunct="1">
              <a:lnSpc>
                <a:spcPct val="90000"/>
              </a:lnSpc>
              <a:spcAft>
                <a:spcPts val="1800"/>
              </a:spcAft>
              <a:buFont typeface="Calibri" panose="020F0502020204030204" pitchFamily="34" charset="0"/>
              <a:buChar char="•"/>
            </a:pPr>
            <a:r>
              <a:rPr lang="en-US" altLang="en-US" sz="3200" dirty="0">
                <a:solidFill>
                  <a:schemeClr val="tx1">
                    <a:lumMod val="75000"/>
                    <a:lumOff val="25000"/>
                  </a:schemeClr>
                </a:solidFill>
                <a:latin typeface="+mn-lt"/>
              </a:rPr>
              <a:t>Include monthly menu</a:t>
            </a:r>
          </a:p>
          <a:p>
            <a:pPr marL="344488" indent="-344488" eaLnBrk="1" hangingPunct="1">
              <a:lnSpc>
                <a:spcPct val="90000"/>
              </a:lnSpc>
              <a:spcAft>
                <a:spcPts val="1800"/>
              </a:spcAft>
              <a:buFont typeface="Calibri" panose="020F0502020204030204" pitchFamily="34" charset="0"/>
              <a:buChar char="•"/>
            </a:pPr>
            <a:r>
              <a:rPr lang="en-US" altLang="en-US" sz="3200" dirty="0">
                <a:solidFill>
                  <a:schemeClr val="tx1">
                    <a:lumMod val="75000"/>
                    <a:lumOff val="25000"/>
                  </a:schemeClr>
                </a:solidFill>
                <a:latin typeface="+mn-lt"/>
              </a:rPr>
              <a:t>Follow the recipe!</a:t>
            </a:r>
          </a:p>
          <a:p>
            <a:pPr marL="344488" indent="-344488" eaLnBrk="1" hangingPunct="1">
              <a:lnSpc>
                <a:spcPct val="90000"/>
              </a:lnSpc>
              <a:spcAft>
                <a:spcPts val="1800"/>
              </a:spcAft>
              <a:buFont typeface="Calibri" panose="020F0502020204030204" pitchFamily="34" charset="0"/>
              <a:buChar char="•"/>
            </a:pPr>
            <a:r>
              <a:rPr lang="en-US" altLang="en-US" sz="3200" dirty="0">
                <a:solidFill>
                  <a:schemeClr val="tx1">
                    <a:lumMod val="75000"/>
                    <a:lumOff val="25000"/>
                  </a:schemeClr>
                </a:solidFill>
                <a:latin typeface="+mn-lt"/>
              </a:rPr>
              <a:t>Products used must match information</a:t>
            </a:r>
          </a:p>
          <a:p>
            <a:pPr marL="766763" lvl="1" indent="-344488" eaLnBrk="1" hangingPunct="1">
              <a:lnSpc>
                <a:spcPct val="90000"/>
              </a:lnSpc>
              <a:spcAft>
                <a:spcPts val="1800"/>
              </a:spcAft>
              <a:buFont typeface="Calibri" panose="020F0502020204030204" pitchFamily="34" charset="0"/>
              <a:buChar char="•"/>
            </a:pPr>
            <a:r>
              <a:rPr lang="en-US" altLang="en-US" sz="2800" dirty="0">
                <a:solidFill>
                  <a:schemeClr val="tx1">
                    <a:lumMod val="75000"/>
                    <a:lumOff val="25000"/>
                  </a:schemeClr>
                </a:solidFill>
                <a:latin typeface="+mn-lt"/>
              </a:rPr>
              <a:t>production record </a:t>
            </a:r>
          </a:p>
          <a:p>
            <a:pPr marL="766763" lvl="1" indent="-344488" eaLnBrk="1" hangingPunct="1">
              <a:lnSpc>
                <a:spcPct val="90000"/>
              </a:lnSpc>
              <a:spcAft>
                <a:spcPts val="1800"/>
              </a:spcAft>
              <a:buFont typeface="Calibri" panose="020F0502020204030204" pitchFamily="34" charset="0"/>
              <a:buChar char="•"/>
            </a:pPr>
            <a:r>
              <a:rPr lang="en-US" altLang="en-US" sz="2800" dirty="0">
                <a:solidFill>
                  <a:schemeClr val="tx1">
                    <a:lumMod val="75000"/>
                    <a:lumOff val="25000"/>
                  </a:schemeClr>
                </a:solidFill>
                <a:latin typeface="+mn-lt"/>
              </a:rPr>
              <a:t>recipe</a:t>
            </a:r>
          </a:p>
        </p:txBody>
      </p:sp>
      <p:sp>
        <p:nvSpPr>
          <p:cNvPr id="197" name="Rectangle 196">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 name="Rectangle 197">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F7FE03E8-3882-49A2-AF3C-9853C3C5528F}"/>
              </a:ext>
            </a:extLst>
          </p:cNvPr>
          <p:cNvSpPr>
            <a:spLocks noGrp="1"/>
          </p:cNvSpPr>
          <p:nvPr>
            <p:ph type="ftr" sz="quarter" idx="11"/>
          </p:nvPr>
        </p:nvSpPr>
        <p:spPr>
          <a:xfrm>
            <a:off x="2764638" y="6459785"/>
            <a:ext cx="3617103" cy="365125"/>
          </a:xfrm>
        </p:spPr>
        <p:txBody>
          <a:bodyPr vert="horz" lIns="91440" tIns="45720" rIns="91440" bIns="45720" rtlCol="0" anchor="ctr">
            <a:normAutofit/>
          </a:bodyPr>
          <a:lstStyle/>
          <a:p>
            <a:pPr eaLnBrk="1" hangingPunct="1">
              <a:spcAft>
                <a:spcPts val="600"/>
              </a:spcAft>
              <a:defRPr/>
            </a:pPr>
            <a:r>
              <a:rPr lang="en-US" sz="900" kern="1200" cap="all" baseline="0">
                <a:solidFill>
                  <a:srgbClr val="FFFFFF"/>
                </a:solidFill>
                <a:latin typeface="+mn-lt"/>
                <a:ea typeface="+mn-ea"/>
                <a:cs typeface="+mn-cs"/>
              </a:rPr>
              <a:t>Planting the Seeds of Food Service Excellence™</a:t>
            </a:r>
          </a:p>
        </p:txBody>
      </p:sp>
      <p:sp>
        <p:nvSpPr>
          <p:cNvPr id="2" name="Slide Number Placeholder 1">
            <a:extLst>
              <a:ext uri="{FF2B5EF4-FFF2-40B4-BE49-F238E27FC236}">
                <a16:creationId xmlns:a16="http://schemas.microsoft.com/office/drawing/2014/main" id="{4C01FD5A-D0C7-484E-B446-5BE0703DFF34}"/>
              </a:ext>
            </a:extLst>
          </p:cNvPr>
          <p:cNvSpPr>
            <a:spLocks noGrp="1"/>
          </p:cNvSpPr>
          <p:nvPr>
            <p:ph type="sldNum" sz="quarter" idx="10"/>
          </p:nvPr>
        </p:nvSpPr>
        <p:spPr>
          <a:xfrm>
            <a:off x="7425343" y="6459785"/>
            <a:ext cx="984019" cy="365125"/>
          </a:xfrm>
        </p:spPr>
        <p:txBody>
          <a:bodyPr vert="horz" lIns="91440" tIns="45720" rIns="91440" bIns="45720" rtlCol="0" anchor="ctr">
            <a:normAutofit/>
          </a:bodyPr>
          <a:lstStyle/>
          <a:p>
            <a:pPr algn="r" eaLnBrk="1" hangingPunct="1">
              <a:spcAft>
                <a:spcPts val="600"/>
              </a:spcAft>
            </a:pPr>
            <a:fld id="{4779F043-FB44-418A-8A2F-E7172676CB88}" type="slidenum">
              <a:rPr lang="en-US" sz="1050" smtClean="0">
                <a:solidFill>
                  <a:srgbClr val="FFFFFF"/>
                </a:solidFill>
                <a:latin typeface="+mn-lt"/>
                <a:ea typeface="+mn-ea"/>
              </a:rPr>
              <a:pPr algn="r" eaLnBrk="1" hangingPunct="1">
                <a:spcAft>
                  <a:spcPts val="600"/>
                </a:spcAft>
              </a:pPr>
              <a:t>27</a:t>
            </a:fld>
            <a:endParaRPr lang="en-US" sz="1050">
              <a:solidFill>
                <a:srgbClr val="FFFFFF"/>
              </a:solidFill>
              <a:latin typeface="+mn-lt"/>
              <a:ea typeface="+mn-ea"/>
            </a:endParaRPr>
          </a:p>
        </p:txBody>
      </p:sp>
      <p:sp>
        <p:nvSpPr>
          <p:cNvPr id="33795" name="Rectangle 3">
            <a:extLst>
              <a:ext uri="{FF2B5EF4-FFF2-40B4-BE49-F238E27FC236}">
                <a16:creationId xmlns:a16="http://schemas.microsoft.com/office/drawing/2014/main" id="{9C3210F7-7F88-4537-B468-14589746F1AB}"/>
              </a:ext>
            </a:extLst>
          </p:cNvPr>
          <p:cNvSpPr>
            <a:spLocks noChangeArrowheads="1"/>
          </p:cNvSpPr>
          <p:nvPr/>
        </p:nvSpPr>
        <p:spPr bwMode="auto">
          <a:xfrm>
            <a:off x="609600" y="2209800"/>
            <a:ext cx="81788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spcBef>
                <a:spcPct val="20000"/>
              </a:spcBef>
              <a:buClr>
                <a:schemeClr val="folHlink"/>
              </a:buClr>
              <a:buSzPct val="60000"/>
              <a:buFont typeface="Wingdings" panose="05000000000000000000" pitchFamily="2" charset="2"/>
              <a:buChar char="n"/>
            </a:pPr>
            <a:endParaRPr lang="en-US" altLang="en-US" sz="3200"/>
          </a:p>
        </p:txBody>
      </p:sp>
    </p:spTree>
    <p:extLst>
      <p:ext uri="{BB962C8B-B14F-4D97-AF65-F5344CB8AC3E}">
        <p14:creationId xmlns:p14="http://schemas.microsoft.com/office/powerpoint/2010/main" val="20849063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12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0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0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0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20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uiExpand="1" build="p" bldLvl="3"/>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99" name="Rectangle 198">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1" name="Rectangle 200">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03" name="Straight Connector 202">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8130" name="Rectangle 2">
            <a:extLst>
              <a:ext uri="{FF2B5EF4-FFF2-40B4-BE49-F238E27FC236}">
                <a16:creationId xmlns:a16="http://schemas.microsoft.com/office/drawing/2014/main" id="{BBD8196E-77D1-47DE-B574-9BBB3D8F80D4}"/>
              </a:ext>
            </a:extLst>
          </p:cNvPr>
          <p:cNvSpPr>
            <a:spLocks noGrp="1" noChangeArrowheads="1"/>
          </p:cNvSpPr>
          <p:nvPr>
            <p:ph type="ctrTitle"/>
          </p:nvPr>
        </p:nvSpPr>
        <p:spPr>
          <a:xfrm>
            <a:off x="822960" y="286603"/>
            <a:ext cx="7543800" cy="1450757"/>
          </a:xfrm>
        </p:spPr>
        <p:txBody>
          <a:bodyPr vert="horz" lIns="91440" tIns="45720" rIns="91440" bIns="45720" numCol="1" rtlCol="0" anchor="b" anchorCtr="0" compatLnSpc="1">
            <a:prstTxWarp prst="textNoShape">
              <a:avLst/>
            </a:prstTxWarp>
            <a:normAutofit/>
          </a:bodyPr>
          <a:lstStyle/>
          <a:p>
            <a:pPr eaLnBrk="1" hangingPunct="1"/>
            <a:r>
              <a:rPr lang="en-US" altLang="en-US" sz="4800" spc="-50" dirty="0">
                <a:solidFill>
                  <a:schemeClr val="tx1">
                    <a:lumMod val="75000"/>
                    <a:lumOff val="25000"/>
                  </a:schemeClr>
                </a:solidFill>
                <a:latin typeface="+mj-lt"/>
              </a:rPr>
              <a:t>Summary</a:t>
            </a:r>
          </a:p>
        </p:txBody>
      </p:sp>
      <p:sp>
        <p:nvSpPr>
          <p:cNvPr id="2" name="Content Placeholder 1">
            <a:extLst>
              <a:ext uri="{FF2B5EF4-FFF2-40B4-BE49-F238E27FC236}">
                <a16:creationId xmlns:a16="http://schemas.microsoft.com/office/drawing/2014/main" id="{3BFD1F7F-6ABA-4D7C-81BF-CE536DCA6D55}"/>
              </a:ext>
            </a:extLst>
          </p:cNvPr>
          <p:cNvSpPr>
            <a:spLocks noGrp="1"/>
          </p:cNvSpPr>
          <p:nvPr>
            <p:ph sz="half" idx="2"/>
          </p:nvPr>
        </p:nvSpPr>
        <p:spPr>
          <a:xfrm>
            <a:off x="304800" y="1845733"/>
            <a:ext cx="5791200" cy="4488091"/>
          </a:xfrm>
        </p:spPr>
        <p:txBody>
          <a:bodyPr vert="horz" lIns="0" tIns="45720" rIns="0" bIns="45720" rtlCol="0">
            <a:normAutofit/>
          </a:bodyPr>
          <a:lstStyle/>
          <a:p>
            <a:pPr marL="282575" indent="-282575" eaLnBrk="1" hangingPunct="1">
              <a:lnSpc>
                <a:spcPct val="90000"/>
              </a:lnSpc>
              <a:spcAft>
                <a:spcPts val="600"/>
              </a:spcAft>
              <a:buFont typeface="Calibri" panose="020F0502020204030204" pitchFamily="34" charset="0"/>
              <a:buChar char="•"/>
            </a:pPr>
            <a:r>
              <a:rPr lang="en-US" altLang="en-US" sz="2800" dirty="0">
                <a:solidFill>
                  <a:schemeClr val="tx1">
                    <a:lumMod val="75000"/>
                    <a:lumOff val="25000"/>
                  </a:schemeClr>
                </a:solidFill>
                <a:latin typeface="+mn-lt"/>
              </a:rPr>
              <a:t>Completion = Teamwork!</a:t>
            </a:r>
          </a:p>
          <a:p>
            <a:pPr marL="282575" indent="-282575" eaLnBrk="1" hangingPunct="1">
              <a:lnSpc>
                <a:spcPct val="90000"/>
              </a:lnSpc>
              <a:spcAft>
                <a:spcPts val="600"/>
              </a:spcAft>
              <a:buFont typeface="Calibri" panose="020F0502020204030204" pitchFamily="34" charset="0"/>
              <a:buChar char="•"/>
            </a:pPr>
            <a:r>
              <a:rPr lang="en-US" altLang="en-US" sz="2800" dirty="0">
                <a:solidFill>
                  <a:schemeClr val="tx1">
                    <a:lumMod val="75000"/>
                    <a:lumOff val="25000"/>
                  </a:schemeClr>
                </a:solidFill>
                <a:latin typeface="+mn-lt"/>
              </a:rPr>
              <a:t>Administrative Review requirement</a:t>
            </a:r>
          </a:p>
          <a:p>
            <a:pPr marL="282575" indent="-282575" eaLnBrk="1" hangingPunct="1">
              <a:lnSpc>
                <a:spcPct val="90000"/>
              </a:lnSpc>
              <a:spcAft>
                <a:spcPts val="600"/>
              </a:spcAft>
              <a:buFont typeface="Calibri" panose="020F0502020204030204" pitchFamily="34" charset="0"/>
              <a:buChar char="•"/>
            </a:pPr>
            <a:r>
              <a:rPr lang="en-US" altLang="en-US" sz="2800" dirty="0">
                <a:solidFill>
                  <a:schemeClr val="tx1">
                    <a:lumMod val="75000"/>
                    <a:lumOff val="25000"/>
                  </a:schemeClr>
                </a:solidFill>
                <a:latin typeface="+mn-lt"/>
              </a:rPr>
              <a:t>Define pack for fruits and vegetables</a:t>
            </a:r>
          </a:p>
          <a:p>
            <a:pPr marL="282575" indent="-282575" eaLnBrk="1" hangingPunct="1">
              <a:lnSpc>
                <a:spcPct val="90000"/>
              </a:lnSpc>
              <a:spcAft>
                <a:spcPts val="600"/>
              </a:spcAft>
              <a:buFont typeface="Calibri" panose="020F0502020204030204" pitchFamily="34" charset="0"/>
              <a:buChar char="•"/>
            </a:pPr>
            <a:r>
              <a:rPr lang="en-US" altLang="en-US" sz="2800" dirty="0">
                <a:solidFill>
                  <a:schemeClr val="tx1">
                    <a:lumMod val="75000"/>
                    <a:lumOff val="25000"/>
                  </a:schemeClr>
                </a:solidFill>
                <a:latin typeface="+mn-lt"/>
              </a:rPr>
              <a:t>Use Food Buying Guide</a:t>
            </a:r>
          </a:p>
          <a:p>
            <a:pPr marL="282575" indent="-282575" eaLnBrk="1" hangingPunct="1">
              <a:lnSpc>
                <a:spcPct val="90000"/>
              </a:lnSpc>
              <a:spcAft>
                <a:spcPts val="600"/>
              </a:spcAft>
              <a:buFont typeface="Calibri" panose="020F0502020204030204" pitchFamily="34" charset="0"/>
              <a:buChar char="•"/>
            </a:pPr>
            <a:r>
              <a:rPr lang="en-US" altLang="en-US" sz="2800" dirty="0">
                <a:solidFill>
                  <a:schemeClr val="tx1">
                    <a:lumMod val="75000"/>
                    <a:lumOff val="25000"/>
                  </a:schemeClr>
                </a:solidFill>
                <a:latin typeface="+mn-lt"/>
              </a:rPr>
              <a:t>Be sure to include condiments</a:t>
            </a:r>
          </a:p>
          <a:p>
            <a:pPr marL="282575" indent="-282575" eaLnBrk="1" hangingPunct="1">
              <a:lnSpc>
                <a:spcPct val="90000"/>
              </a:lnSpc>
              <a:spcAft>
                <a:spcPts val="600"/>
              </a:spcAft>
              <a:buFont typeface="Calibri" panose="020F0502020204030204" pitchFamily="34" charset="0"/>
              <a:buChar char="•"/>
            </a:pPr>
            <a:r>
              <a:rPr lang="en-US" altLang="en-US" sz="2800" dirty="0">
                <a:solidFill>
                  <a:schemeClr val="tx1">
                    <a:lumMod val="75000"/>
                    <a:lumOff val="25000"/>
                  </a:schemeClr>
                </a:solidFill>
                <a:latin typeface="+mn-lt"/>
              </a:rPr>
              <a:t>Milk is planned, not the inventory</a:t>
            </a:r>
          </a:p>
          <a:p>
            <a:pPr marL="282575" indent="-282575" eaLnBrk="1" hangingPunct="1">
              <a:lnSpc>
                <a:spcPct val="90000"/>
              </a:lnSpc>
              <a:spcAft>
                <a:spcPts val="600"/>
              </a:spcAft>
              <a:buFont typeface="Calibri" panose="020F0502020204030204" pitchFamily="34" charset="0"/>
              <a:buChar char="•"/>
            </a:pPr>
            <a:r>
              <a:rPr lang="en-US" altLang="en-US" sz="2800" dirty="0">
                <a:solidFill>
                  <a:schemeClr val="tx1">
                    <a:lumMod val="75000"/>
                    <a:lumOff val="25000"/>
                  </a:schemeClr>
                </a:solidFill>
                <a:latin typeface="+mn-lt"/>
              </a:rPr>
              <a:t>Remember:  </a:t>
            </a:r>
            <a:r>
              <a:rPr lang="en-US" altLang="ja-JP" sz="2800" dirty="0">
                <a:solidFill>
                  <a:schemeClr val="tx1">
                    <a:lumMod val="75000"/>
                    <a:lumOff val="25000"/>
                  </a:schemeClr>
                </a:solidFill>
                <a:latin typeface="+mn-lt"/>
              </a:rPr>
              <a:t>“To the Best of Your Knowledge!”</a:t>
            </a:r>
            <a:endParaRPr lang="en-US" altLang="en-US" sz="2800" dirty="0">
              <a:solidFill>
                <a:schemeClr val="tx1">
                  <a:lumMod val="75000"/>
                  <a:lumOff val="25000"/>
                </a:schemeClr>
              </a:solidFill>
              <a:latin typeface="+mn-lt"/>
            </a:endParaRPr>
          </a:p>
        </p:txBody>
      </p:sp>
      <p:pic>
        <p:nvPicPr>
          <p:cNvPr id="39939" name="Picture 4">
            <a:extLst>
              <a:ext uri="{FF2B5EF4-FFF2-40B4-BE49-F238E27FC236}">
                <a16:creationId xmlns:a16="http://schemas.microsoft.com/office/drawing/2014/main" id="{57A7B6CC-6C3A-47A5-AB4B-611A877B4C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015427" y="2228346"/>
            <a:ext cx="2351332" cy="284695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a:extLst>
              <a:ext uri="{FF2B5EF4-FFF2-40B4-BE49-F238E27FC236}">
                <a16:creationId xmlns:a16="http://schemas.microsoft.com/office/drawing/2014/main" id="{6DE6D59F-7FFF-40F7-BE79-D54239544773}"/>
              </a:ext>
            </a:extLst>
          </p:cNvPr>
          <p:cNvSpPr>
            <a:spLocks noGrp="1"/>
          </p:cNvSpPr>
          <p:nvPr>
            <p:ph type="ftr" sz="quarter" idx="11"/>
          </p:nvPr>
        </p:nvSpPr>
        <p:spPr>
          <a:xfrm>
            <a:off x="2764638" y="6459785"/>
            <a:ext cx="3617103" cy="365125"/>
          </a:xfrm>
        </p:spPr>
        <p:txBody>
          <a:bodyPr vert="horz" lIns="91440" tIns="45720" rIns="91440" bIns="45720" rtlCol="0" anchor="ctr">
            <a:normAutofit/>
          </a:bodyPr>
          <a:lstStyle/>
          <a:p>
            <a:pPr eaLnBrk="1" hangingPunct="1">
              <a:spcAft>
                <a:spcPts val="600"/>
              </a:spcAft>
              <a:defRPr/>
            </a:pPr>
            <a:r>
              <a:rPr lang="en-US" sz="900" kern="1200" cap="all" baseline="0">
                <a:solidFill>
                  <a:srgbClr val="FFFFFF"/>
                </a:solidFill>
                <a:latin typeface="+mn-lt"/>
                <a:ea typeface="+mn-ea"/>
                <a:cs typeface="+mn-cs"/>
              </a:rPr>
              <a:t>Planting the Seeds of Food Service Excellence™</a:t>
            </a:r>
          </a:p>
        </p:txBody>
      </p:sp>
      <p:sp>
        <p:nvSpPr>
          <p:cNvPr id="3" name="Slide Number Placeholder 2">
            <a:extLst>
              <a:ext uri="{FF2B5EF4-FFF2-40B4-BE49-F238E27FC236}">
                <a16:creationId xmlns:a16="http://schemas.microsoft.com/office/drawing/2014/main" id="{55BAFC42-5461-4E62-82C0-9DB6B71AF08D}"/>
              </a:ext>
            </a:extLst>
          </p:cNvPr>
          <p:cNvSpPr>
            <a:spLocks noGrp="1"/>
          </p:cNvSpPr>
          <p:nvPr>
            <p:ph type="sldNum" sz="quarter" idx="10"/>
          </p:nvPr>
        </p:nvSpPr>
        <p:spPr>
          <a:xfrm>
            <a:off x="7425343" y="6459785"/>
            <a:ext cx="984019" cy="365125"/>
          </a:xfrm>
        </p:spPr>
        <p:txBody>
          <a:bodyPr vert="horz" lIns="91440" tIns="45720" rIns="91440" bIns="45720" rtlCol="0" anchor="ctr">
            <a:normAutofit/>
          </a:bodyPr>
          <a:lstStyle/>
          <a:p>
            <a:pPr algn="r" eaLnBrk="1" hangingPunct="1">
              <a:spcAft>
                <a:spcPts val="600"/>
              </a:spcAft>
            </a:pPr>
            <a:fld id="{4779F043-FB44-418A-8A2F-E7172676CB88}" type="slidenum">
              <a:rPr lang="en-US" sz="1050" smtClean="0">
                <a:solidFill>
                  <a:srgbClr val="FFFFFF"/>
                </a:solidFill>
                <a:latin typeface="+mn-lt"/>
                <a:ea typeface="+mn-ea"/>
              </a:rPr>
              <a:pPr algn="r" eaLnBrk="1" hangingPunct="1">
                <a:spcAft>
                  <a:spcPts val="600"/>
                </a:spcAft>
              </a:pPr>
              <a:t>28</a:t>
            </a:fld>
            <a:endParaRPr lang="en-US" sz="1050">
              <a:solidFill>
                <a:srgbClr val="FFFFFF"/>
              </a:solidFill>
              <a:latin typeface="+mn-lt"/>
              <a:ea typeface="+mn-ea"/>
            </a:endParaRPr>
          </a:p>
        </p:txBody>
      </p:sp>
    </p:spTree>
    <p:extLst>
      <p:ext uri="{BB962C8B-B14F-4D97-AF65-F5344CB8AC3E}">
        <p14:creationId xmlns:p14="http://schemas.microsoft.com/office/powerpoint/2010/main" val="36484319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4A45808-A130-4B8B-A7FE-2970CF103A24}"/>
              </a:ext>
            </a:extLst>
          </p:cNvPr>
          <p:cNvSpPr>
            <a:spLocks noGrp="1"/>
          </p:cNvSpPr>
          <p:nvPr>
            <p:ph type="sldNum" sz="quarter" idx="12"/>
          </p:nvPr>
        </p:nvSpPr>
        <p:spPr>
          <a:xfrm>
            <a:off x="7467600" y="6477000"/>
            <a:ext cx="984019" cy="304800"/>
          </a:xfrm>
        </p:spPr>
        <p:txBody>
          <a:bodyPr/>
          <a:lstStyle/>
          <a:p>
            <a:fld id="{A439D589-BE08-4ABC-8B2C-26F749CF5461}" type="slidenum">
              <a:rPr lang="en-US" smtClean="0"/>
              <a:pPr/>
              <a:t>29</a:t>
            </a:fld>
            <a:endParaRPr lang="en-US" dirty="0"/>
          </a:p>
        </p:txBody>
      </p:sp>
      <p:sp>
        <p:nvSpPr>
          <p:cNvPr id="4" name="Footer Placeholder 3">
            <a:extLst>
              <a:ext uri="{FF2B5EF4-FFF2-40B4-BE49-F238E27FC236}">
                <a16:creationId xmlns:a16="http://schemas.microsoft.com/office/drawing/2014/main" id="{589963D9-5492-4F4D-B6E5-B179FEFB94E7}"/>
              </a:ext>
            </a:extLst>
          </p:cNvPr>
          <p:cNvSpPr>
            <a:spLocks noGrp="1"/>
          </p:cNvSpPr>
          <p:nvPr>
            <p:ph type="ftr" sz="quarter" idx="10"/>
          </p:nvPr>
        </p:nvSpPr>
        <p:spPr/>
        <p:txBody>
          <a:bodyPr/>
          <a:lstStyle/>
          <a:p>
            <a:pPr>
              <a:defRPr/>
            </a:pPr>
            <a:r>
              <a:rPr lang="en-US"/>
              <a:t>Planting the Seeds of Food Service Excellence™</a:t>
            </a:r>
          </a:p>
        </p:txBody>
      </p:sp>
    </p:spTree>
    <p:extLst>
      <p:ext uri="{BB962C8B-B14F-4D97-AF65-F5344CB8AC3E}">
        <p14:creationId xmlns:p14="http://schemas.microsoft.com/office/powerpoint/2010/main" val="805063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go to webinar handouts">
            <a:extLst>
              <a:ext uri="{FF2B5EF4-FFF2-40B4-BE49-F238E27FC236}">
                <a16:creationId xmlns:a16="http://schemas.microsoft.com/office/drawing/2014/main" id="{2DE43A3C-CDB6-457A-9F49-85426E15CE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6518" y="1458906"/>
            <a:ext cx="2822952" cy="4166678"/>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8">
            <a:extLst>
              <a:ext uri="{FF2B5EF4-FFF2-40B4-BE49-F238E27FC236}">
                <a16:creationId xmlns:a16="http://schemas.microsoft.com/office/drawing/2014/main" id="{713100D2-4982-468B-9C65-080C494A186E}"/>
              </a:ext>
            </a:extLst>
          </p:cNvPr>
          <p:cNvSpPr/>
          <p:nvPr/>
        </p:nvSpPr>
        <p:spPr>
          <a:xfrm rot="10800000" flipH="1" flipV="1">
            <a:off x="4572000" y="3117303"/>
            <a:ext cx="727277" cy="228600"/>
          </a:xfrm>
          <a:prstGeom prst="rightArrow">
            <a:avLst/>
          </a:prstGeom>
          <a:solidFill>
            <a:srgbClr val="81BC3D"/>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 name="TextBox 4">
            <a:extLst>
              <a:ext uri="{FF2B5EF4-FFF2-40B4-BE49-F238E27FC236}">
                <a16:creationId xmlns:a16="http://schemas.microsoft.com/office/drawing/2014/main" id="{07CE16D1-00EA-4EB8-A9B2-B8E0A724DDF3}"/>
              </a:ext>
            </a:extLst>
          </p:cNvPr>
          <p:cNvSpPr txBox="1"/>
          <p:nvPr/>
        </p:nvSpPr>
        <p:spPr>
          <a:xfrm>
            <a:off x="472966" y="2891002"/>
            <a:ext cx="4099034" cy="1200329"/>
          </a:xfrm>
          <a:prstGeom prst="rect">
            <a:avLst/>
          </a:prstGeom>
          <a:noFill/>
        </p:spPr>
        <p:txBody>
          <a:bodyPr wrap="square" rtlCol="0">
            <a:spAutoFit/>
          </a:bodyPr>
          <a:lstStyle/>
          <a:p>
            <a:r>
              <a:rPr lang="en-US" sz="2400" dirty="0"/>
              <a:t>Handouts are found using the </a:t>
            </a:r>
          </a:p>
          <a:p>
            <a:r>
              <a:rPr lang="en-US" sz="2400" dirty="0"/>
              <a:t>Go to Webinar </a:t>
            </a:r>
          </a:p>
          <a:p>
            <a:r>
              <a:rPr lang="en-US" sz="2400" dirty="0"/>
              <a:t>Control Panel</a:t>
            </a:r>
          </a:p>
        </p:txBody>
      </p:sp>
      <p:sp>
        <p:nvSpPr>
          <p:cNvPr id="7" name="TextBox 6">
            <a:extLst>
              <a:ext uri="{FF2B5EF4-FFF2-40B4-BE49-F238E27FC236}">
                <a16:creationId xmlns:a16="http://schemas.microsoft.com/office/drawing/2014/main" id="{C0A1ED5A-E767-4E34-981F-C8B62DD6EB7A}"/>
              </a:ext>
            </a:extLst>
          </p:cNvPr>
          <p:cNvSpPr txBox="1"/>
          <p:nvPr/>
        </p:nvSpPr>
        <p:spPr>
          <a:xfrm>
            <a:off x="216776" y="1150483"/>
            <a:ext cx="4611414" cy="1107996"/>
          </a:xfrm>
          <a:prstGeom prst="rect">
            <a:avLst/>
          </a:prstGeom>
          <a:noFill/>
        </p:spPr>
        <p:txBody>
          <a:bodyPr wrap="square" rtlCol="0">
            <a:spAutoFit/>
          </a:bodyPr>
          <a:lstStyle/>
          <a:p>
            <a:r>
              <a:rPr lang="en-US" sz="3300" dirty="0"/>
              <a:t>Go to Webinar </a:t>
            </a:r>
          </a:p>
          <a:p>
            <a:r>
              <a:rPr lang="en-US" sz="3300" dirty="0"/>
              <a:t>Control Panel</a:t>
            </a:r>
          </a:p>
        </p:txBody>
      </p:sp>
      <p:cxnSp>
        <p:nvCxnSpPr>
          <p:cNvPr id="10" name="Straight Connector 9">
            <a:extLst>
              <a:ext uri="{FF2B5EF4-FFF2-40B4-BE49-F238E27FC236}">
                <a16:creationId xmlns:a16="http://schemas.microsoft.com/office/drawing/2014/main" id="{7F2B2316-D4CB-4BFF-8E80-CA5CA1C625D0}"/>
              </a:ext>
            </a:extLst>
          </p:cNvPr>
          <p:cNvCxnSpPr>
            <a:cxnSpLocks/>
          </p:cNvCxnSpPr>
          <p:nvPr/>
        </p:nvCxnSpPr>
        <p:spPr>
          <a:xfrm>
            <a:off x="305458" y="2435998"/>
            <a:ext cx="4116770" cy="0"/>
          </a:xfrm>
          <a:prstGeom prst="line">
            <a:avLst/>
          </a:prstGeom>
          <a:ln w="88900" cmpd="thickThi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2039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10342-1DCC-4887-8A65-70F4D49B80A5}"/>
              </a:ext>
            </a:extLst>
          </p:cNvPr>
          <p:cNvSpPr>
            <a:spLocks noGrp="1"/>
          </p:cNvSpPr>
          <p:nvPr>
            <p:ph type="title"/>
          </p:nvPr>
        </p:nvSpPr>
        <p:spPr/>
        <p:txBody>
          <a:bodyPr>
            <a:normAutofit/>
          </a:bodyPr>
          <a:lstStyle/>
          <a:p>
            <a:r>
              <a:rPr lang="en-US" dirty="0"/>
              <a:t>Webinar and Handouts</a:t>
            </a:r>
            <a:br>
              <a:rPr lang="en-US" dirty="0"/>
            </a:br>
            <a:endParaRPr lang="en-US" dirty="0"/>
          </a:p>
        </p:txBody>
      </p:sp>
      <p:sp>
        <p:nvSpPr>
          <p:cNvPr id="3" name="Slide Number Placeholder 2">
            <a:extLst>
              <a:ext uri="{FF2B5EF4-FFF2-40B4-BE49-F238E27FC236}">
                <a16:creationId xmlns:a16="http://schemas.microsoft.com/office/drawing/2014/main" id="{9BB2A4F7-94F4-4105-A525-4C580E70AED2}"/>
              </a:ext>
            </a:extLst>
          </p:cNvPr>
          <p:cNvSpPr>
            <a:spLocks noGrp="1"/>
          </p:cNvSpPr>
          <p:nvPr>
            <p:ph type="sldNum" sz="quarter" idx="10"/>
          </p:nvPr>
        </p:nvSpPr>
        <p:spPr/>
        <p:txBody>
          <a:bodyPr/>
          <a:lstStyle/>
          <a:p>
            <a:fld id="{4779F043-FB44-418A-8A2F-E7172676CB88}" type="slidenum">
              <a:rPr lang="en-US" smtClean="0"/>
              <a:pPr/>
              <a:t>4</a:t>
            </a:fld>
            <a:endParaRPr lang="en-US" dirty="0"/>
          </a:p>
        </p:txBody>
      </p:sp>
      <p:pic>
        <p:nvPicPr>
          <p:cNvPr id="4" name="Picture 3">
            <a:extLst>
              <a:ext uri="{FF2B5EF4-FFF2-40B4-BE49-F238E27FC236}">
                <a16:creationId xmlns:a16="http://schemas.microsoft.com/office/drawing/2014/main" id="{749EFFFE-A8F6-4668-941F-A160580D1EAC}"/>
              </a:ext>
            </a:extLst>
          </p:cNvPr>
          <p:cNvPicPr>
            <a:picLocks noChangeAspect="1"/>
          </p:cNvPicPr>
          <p:nvPr/>
        </p:nvPicPr>
        <p:blipFill>
          <a:blip r:embed="rId2"/>
          <a:stretch>
            <a:fillRect/>
          </a:stretch>
        </p:blipFill>
        <p:spPr>
          <a:xfrm>
            <a:off x="912451" y="2102856"/>
            <a:ext cx="7888908" cy="3292125"/>
          </a:xfrm>
          <a:prstGeom prst="rect">
            <a:avLst/>
          </a:prstGeom>
        </p:spPr>
      </p:pic>
      <p:cxnSp>
        <p:nvCxnSpPr>
          <p:cNvPr id="5" name="Straight Connector 4">
            <a:extLst>
              <a:ext uri="{FF2B5EF4-FFF2-40B4-BE49-F238E27FC236}">
                <a16:creationId xmlns:a16="http://schemas.microsoft.com/office/drawing/2014/main" id="{01519B3F-BDEC-4ADF-9E3F-0E89CA2E2D6B}"/>
              </a:ext>
            </a:extLst>
          </p:cNvPr>
          <p:cNvCxnSpPr>
            <a:cxnSpLocks/>
          </p:cNvCxnSpPr>
          <p:nvPr/>
        </p:nvCxnSpPr>
        <p:spPr>
          <a:xfrm>
            <a:off x="990600" y="1600200"/>
            <a:ext cx="4116770" cy="0"/>
          </a:xfrm>
          <a:prstGeom prst="line">
            <a:avLst/>
          </a:prstGeom>
          <a:ln w="88900" cmpd="thickThi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4635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AD967B-749F-41B1-BD5C-62C7F2179B06}"/>
              </a:ext>
            </a:extLst>
          </p:cNvPr>
          <p:cNvSpPr txBox="1"/>
          <p:nvPr/>
        </p:nvSpPr>
        <p:spPr>
          <a:xfrm>
            <a:off x="1828800" y="3464560"/>
            <a:ext cx="3306170" cy="2123658"/>
          </a:xfrm>
          <a:prstGeom prst="rect">
            <a:avLst/>
          </a:prstGeom>
          <a:noFill/>
        </p:spPr>
        <p:txBody>
          <a:bodyPr wrap="square" rtlCol="0">
            <a:spAutoFit/>
          </a:bodyPr>
          <a:lstStyle/>
          <a:p>
            <a:endParaRPr lang="en-US" sz="1350" dirty="0">
              <a:latin typeface="Segoe UI" panose="020B0502040204020203" pitchFamily="34" charset="0"/>
              <a:cs typeface="Segoe UI" panose="020B0502040204020203" pitchFamily="34" charset="0"/>
            </a:endParaRPr>
          </a:p>
          <a:p>
            <a:endParaRPr lang="en-US" sz="1350" dirty="0">
              <a:latin typeface="Segoe UI" panose="020B0502040204020203" pitchFamily="34" charset="0"/>
              <a:cs typeface="Segoe UI" panose="020B0502040204020203" pitchFamily="34" charset="0"/>
            </a:endParaRPr>
          </a:p>
          <a:p>
            <a:endParaRPr lang="en-US" sz="1350" dirty="0">
              <a:latin typeface="Segoe UI" panose="020B0502040204020203" pitchFamily="34" charset="0"/>
              <a:cs typeface="Segoe UI" panose="020B0502040204020203" pitchFamily="34" charset="0"/>
            </a:endParaRPr>
          </a:p>
          <a:p>
            <a:endParaRPr lang="en-US" sz="1350" dirty="0">
              <a:latin typeface="Segoe UI" panose="020B0502040204020203" pitchFamily="34" charset="0"/>
              <a:cs typeface="Segoe UI" panose="020B0502040204020203" pitchFamily="34" charset="0"/>
            </a:endParaRPr>
          </a:p>
          <a:p>
            <a:endParaRPr lang="en-US" sz="2000" dirty="0">
              <a:latin typeface="Segoe UI" panose="020B0502040204020203" pitchFamily="34" charset="0"/>
              <a:cs typeface="Segoe UI" panose="020B0502040204020203" pitchFamily="34" charset="0"/>
            </a:endParaRPr>
          </a:p>
          <a:p>
            <a:r>
              <a:rPr lang="en-US" sz="2000" b="1" dirty="0">
                <a:latin typeface="Segoe UI" panose="020B0502040204020203" pitchFamily="34" charset="0"/>
                <a:cs typeface="Segoe UI" panose="020B0502040204020203" pitchFamily="34" charset="0"/>
              </a:rPr>
              <a:t>Carol Gilbert</a:t>
            </a:r>
          </a:p>
          <a:p>
            <a:r>
              <a:rPr lang="en-US" dirty="0"/>
              <a:t>President of Carol H. Gilbert Consulting </a:t>
            </a:r>
            <a:endParaRPr lang="en-US" sz="2000" dirty="0">
              <a:latin typeface="Segoe UI" panose="020B0502040204020203" pitchFamily="34" charset="0"/>
              <a:cs typeface="Segoe UI" panose="020B0502040204020203" pitchFamily="34" charset="0"/>
            </a:endParaRPr>
          </a:p>
        </p:txBody>
      </p:sp>
      <p:pic>
        <p:nvPicPr>
          <p:cNvPr id="6" name="Picture 5" descr="A close up of a logo&#10;&#10;Description generated with very high confidence">
            <a:extLst>
              <a:ext uri="{FF2B5EF4-FFF2-40B4-BE49-F238E27FC236}">
                <a16:creationId xmlns:a16="http://schemas.microsoft.com/office/drawing/2014/main" id="{A5969925-9FAA-4276-AE72-1321B881D3C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754415" y="3008943"/>
            <a:ext cx="2973686" cy="2296948"/>
          </a:xfrm>
          <a:prstGeom prst="rect">
            <a:avLst/>
          </a:prstGeom>
        </p:spPr>
      </p:pic>
      <p:sp>
        <p:nvSpPr>
          <p:cNvPr id="5" name="TextBox 4">
            <a:extLst>
              <a:ext uri="{FF2B5EF4-FFF2-40B4-BE49-F238E27FC236}">
                <a16:creationId xmlns:a16="http://schemas.microsoft.com/office/drawing/2014/main" id="{C09F81F8-5CF2-45B6-BDBB-CEADD2F5DF2E}"/>
              </a:ext>
            </a:extLst>
          </p:cNvPr>
          <p:cNvSpPr txBox="1"/>
          <p:nvPr/>
        </p:nvSpPr>
        <p:spPr>
          <a:xfrm>
            <a:off x="507442" y="1325890"/>
            <a:ext cx="4914900" cy="769441"/>
          </a:xfrm>
          <a:prstGeom prst="rect">
            <a:avLst/>
          </a:prstGeom>
          <a:noFill/>
        </p:spPr>
        <p:txBody>
          <a:bodyPr wrap="square" rtlCol="0">
            <a:spAutoFit/>
          </a:bodyPr>
          <a:lstStyle/>
          <a:p>
            <a:pPr algn="ctr"/>
            <a:r>
              <a:rPr lang="en-US" sz="4400" dirty="0"/>
              <a:t>Introduction</a:t>
            </a:r>
          </a:p>
        </p:txBody>
      </p:sp>
      <p:pic>
        <p:nvPicPr>
          <p:cNvPr id="2" name="Picture 1">
            <a:extLst>
              <a:ext uri="{FF2B5EF4-FFF2-40B4-BE49-F238E27FC236}">
                <a16:creationId xmlns:a16="http://schemas.microsoft.com/office/drawing/2014/main" id="{EC900931-BFF1-40DF-8876-966752D2EBC2}"/>
              </a:ext>
            </a:extLst>
          </p:cNvPr>
          <p:cNvPicPr>
            <a:picLocks noChangeAspect="1"/>
          </p:cNvPicPr>
          <p:nvPr/>
        </p:nvPicPr>
        <p:blipFill>
          <a:blip r:embed="rId4"/>
          <a:stretch>
            <a:fillRect/>
          </a:stretch>
        </p:blipFill>
        <p:spPr>
          <a:xfrm>
            <a:off x="439295" y="2309090"/>
            <a:ext cx="1239093" cy="1475111"/>
          </a:xfrm>
          <a:prstGeom prst="rect">
            <a:avLst/>
          </a:prstGeom>
        </p:spPr>
      </p:pic>
      <p:pic>
        <p:nvPicPr>
          <p:cNvPr id="8" name="Picture 7">
            <a:extLst>
              <a:ext uri="{FF2B5EF4-FFF2-40B4-BE49-F238E27FC236}">
                <a16:creationId xmlns:a16="http://schemas.microsoft.com/office/drawing/2014/main" id="{DD330CBD-EDA6-4907-A9BA-B9D13C6A2391}"/>
              </a:ext>
            </a:extLst>
          </p:cNvPr>
          <p:cNvPicPr>
            <a:picLocks noChangeAspect="1"/>
          </p:cNvPicPr>
          <p:nvPr/>
        </p:nvPicPr>
        <p:blipFill>
          <a:blip r:embed="rId5"/>
          <a:stretch>
            <a:fillRect/>
          </a:stretch>
        </p:blipFill>
        <p:spPr>
          <a:xfrm>
            <a:off x="1647908" y="2482514"/>
            <a:ext cx="3333277" cy="946486"/>
          </a:xfrm>
          <a:prstGeom prst="rect">
            <a:avLst/>
          </a:prstGeom>
        </p:spPr>
      </p:pic>
      <p:pic>
        <p:nvPicPr>
          <p:cNvPr id="4" name="Picture 3">
            <a:extLst>
              <a:ext uri="{FF2B5EF4-FFF2-40B4-BE49-F238E27FC236}">
                <a16:creationId xmlns:a16="http://schemas.microsoft.com/office/drawing/2014/main" id="{1B048556-00B6-49EF-BD75-DDE10D3A2182}"/>
              </a:ext>
            </a:extLst>
          </p:cNvPr>
          <p:cNvPicPr>
            <a:picLocks noChangeAspect="1"/>
          </p:cNvPicPr>
          <p:nvPr/>
        </p:nvPicPr>
        <p:blipFill>
          <a:blip r:embed="rId6"/>
          <a:stretch>
            <a:fillRect/>
          </a:stretch>
        </p:blipFill>
        <p:spPr>
          <a:xfrm>
            <a:off x="406845" y="4038600"/>
            <a:ext cx="1271543" cy="1840927"/>
          </a:xfrm>
          <a:prstGeom prst="rect">
            <a:avLst/>
          </a:prstGeom>
        </p:spPr>
      </p:pic>
    </p:spTree>
    <p:extLst>
      <p:ext uri="{BB962C8B-B14F-4D97-AF65-F5344CB8AC3E}">
        <p14:creationId xmlns:p14="http://schemas.microsoft.com/office/powerpoint/2010/main" val="3500997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720477-01D8-48F3-BADC-CE559A7400AC}"/>
              </a:ext>
            </a:extLst>
          </p:cNvPr>
          <p:cNvSpPr>
            <a:spLocks noGrp="1"/>
          </p:cNvSpPr>
          <p:nvPr>
            <p:ph type="ctrTitle"/>
          </p:nvPr>
        </p:nvSpPr>
        <p:spPr>
          <a:xfrm>
            <a:off x="1409700" y="533400"/>
            <a:ext cx="6324600" cy="2136648"/>
          </a:xfrm>
        </p:spPr>
        <p:txBody>
          <a:bodyPr>
            <a:normAutofit/>
          </a:bodyPr>
          <a:lstStyle/>
          <a:p>
            <a:pPr algn="ctr"/>
            <a:r>
              <a:rPr lang="en-US" altLang="en-US" b="1" dirty="0">
                <a:solidFill>
                  <a:schemeClr val="tx1"/>
                </a:solidFill>
                <a:latin typeface="+mn-lt"/>
                <a:ea typeface="MS PGothic" panose="020B0600070205080204" pitchFamily="34" charset="-128"/>
              </a:rPr>
              <a:t>PRODUCTION RECORD</a:t>
            </a:r>
            <a:endParaRPr lang="en-US" dirty="0">
              <a:latin typeface="+mn-lt"/>
            </a:endParaRPr>
          </a:p>
        </p:txBody>
      </p:sp>
      <p:sp>
        <p:nvSpPr>
          <p:cNvPr id="7" name="Subtitle 6">
            <a:extLst>
              <a:ext uri="{FF2B5EF4-FFF2-40B4-BE49-F238E27FC236}">
                <a16:creationId xmlns:a16="http://schemas.microsoft.com/office/drawing/2014/main" id="{5B7F3A66-B53E-4DC1-863E-B04844C26756}"/>
              </a:ext>
            </a:extLst>
          </p:cNvPr>
          <p:cNvSpPr>
            <a:spLocks noGrp="1"/>
          </p:cNvSpPr>
          <p:nvPr>
            <p:ph type="subTitle" idx="1"/>
          </p:nvPr>
        </p:nvSpPr>
        <p:spPr>
          <a:xfrm>
            <a:off x="990600" y="2895600"/>
            <a:ext cx="7543800" cy="921026"/>
          </a:xfrm>
        </p:spPr>
        <p:txBody>
          <a:bodyPr/>
          <a:lstStyle/>
          <a:p>
            <a:r>
              <a:rPr lang="en-US" altLang="en-US" b="1" dirty="0">
                <a:solidFill>
                  <a:schemeClr val="tx1"/>
                </a:solidFill>
                <a:latin typeface="+mn-lt"/>
              </a:rPr>
              <a:t>Tips and Requirem</a:t>
            </a:r>
            <a:r>
              <a:rPr lang="en-US" altLang="en-US" b="1" dirty="0">
                <a:latin typeface="+mn-lt"/>
              </a:rPr>
              <a:t>ents</a:t>
            </a:r>
            <a:endParaRPr lang="en-US" altLang="en-US" b="1" dirty="0">
              <a:solidFill>
                <a:schemeClr val="tx1"/>
              </a:solidFill>
              <a:latin typeface="+mn-lt"/>
            </a:endParaRPr>
          </a:p>
          <a:p>
            <a:endParaRPr lang="en-US" dirty="0">
              <a:solidFill>
                <a:schemeClr val="tx1"/>
              </a:solidFill>
            </a:endParaRPr>
          </a:p>
        </p:txBody>
      </p:sp>
      <p:pic>
        <p:nvPicPr>
          <p:cNvPr id="3" name="Picture 2">
            <a:extLst>
              <a:ext uri="{FF2B5EF4-FFF2-40B4-BE49-F238E27FC236}">
                <a16:creationId xmlns:a16="http://schemas.microsoft.com/office/drawing/2014/main" id="{86C91DC6-019F-417E-BAAF-333365536067}"/>
              </a:ext>
            </a:extLst>
          </p:cNvPr>
          <p:cNvPicPr>
            <a:picLocks noChangeAspect="1"/>
          </p:cNvPicPr>
          <p:nvPr/>
        </p:nvPicPr>
        <p:blipFill rotWithShape="1">
          <a:blip r:embed="rId2">
            <a:extLst>
              <a:ext uri="{28A0092B-C50C-407E-A947-70E740481C1C}">
                <a14:useLocalDpi xmlns:a14="http://schemas.microsoft.com/office/drawing/2010/main" val="0"/>
              </a:ext>
            </a:extLst>
          </a:blip>
          <a:srcRect t="13675" b="20228"/>
          <a:stretch/>
        </p:blipFill>
        <p:spPr>
          <a:xfrm>
            <a:off x="4343400" y="4152206"/>
            <a:ext cx="4514850" cy="220980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8" name="Rectangle 77">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2" name="Rectangle 2">
            <a:extLst>
              <a:ext uri="{FF2B5EF4-FFF2-40B4-BE49-F238E27FC236}">
                <a16:creationId xmlns:a16="http://schemas.microsoft.com/office/drawing/2014/main" id="{E142E815-96E6-463A-ACE3-B8E192998CFE}"/>
              </a:ext>
            </a:extLst>
          </p:cNvPr>
          <p:cNvSpPr>
            <a:spLocks noGrp="1" noChangeArrowheads="1"/>
          </p:cNvSpPr>
          <p:nvPr>
            <p:ph type="title"/>
          </p:nvPr>
        </p:nvSpPr>
        <p:spPr>
          <a:xfrm>
            <a:off x="4808763" y="634946"/>
            <a:ext cx="3845379" cy="1450757"/>
          </a:xfrm>
        </p:spPr>
        <p:txBody>
          <a:bodyPr vert="horz" lIns="91440" tIns="45720" rIns="91440" bIns="45720" rtlCol="0" anchor="b">
            <a:normAutofit/>
          </a:bodyPr>
          <a:lstStyle/>
          <a:p>
            <a:pPr eaLnBrk="1" fontAlgn="auto" hangingPunct="1">
              <a:spcAft>
                <a:spcPts val="0"/>
              </a:spcAft>
              <a:defRPr/>
            </a:pPr>
            <a:r>
              <a:rPr lang="en-US" sz="4800" b="1">
                <a:solidFill>
                  <a:schemeClr val="tx1">
                    <a:lumMod val="75000"/>
                    <a:lumOff val="25000"/>
                  </a:schemeClr>
                </a:solidFill>
                <a:latin typeface="+mj-lt"/>
              </a:rPr>
              <a:t>Focus Points</a:t>
            </a:r>
            <a:endParaRPr lang="en-US" sz="4800">
              <a:solidFill>
                <a:schemeClr val="tx1">
                  <a:lumMod val="75000"/>
                  <a:lumOff val="25000"/>
                </a:schemeClr>
              </a:solidFill>
              <a:latin typeface="+mj-lt"/>
            </a:endParaRPr>
          </a:p>
        </p:txBody>
      </p:sp>
      <p:pic>
        <p:nvPicPr>
          <p:cNvPr id="5" name="Picture 4" descr="A picture containing person, child, boy, table&#10;&#10;Description automatically generated">
            <a:extLst>
              <a:ext uri="{FF2B5EF4-FFF2-40B4-BE49-F238E27FC236}">
                <a16:creationId xmlns:a16="http://schemas.microsoft.com/office/drawing/2014/main" id="{01AC0D5D-4ECE-41DC-98E7-78426B9938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394" y="2246799"/>
            <a:ext cx="4088720" cy="2044360"/>
          </a:xfrm>
          <a:prstGeom prst="rect">
            <a:avLst/>
          </a:prstGeom>
        </p:spPr>
      </p:pic>
      <p:cxnSp>
        <p:nvCxnSpPr>
          <p:cNvPr id="80" name="Straight Connector 79">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0723" name="Rectangle 3">
            <a:extLst>
              <a:ext uri="{FF2B5EF4-FFF2-40B4-BE49-F238E27FC236}">
                <a16:creationId xmlns:a16="http://schemas.microsoft.com/office/drawing/2014/main" id="{4192934D-B25A-469E-83AB-8746ADC112EE}"/>
              </a:ext>
            </a:extLst>
          </p:cNvPr>
          <p:cNvSpPr>
            <a:spLocks noGrp="1" noChangeArrowheads="1"/>
          </p:cNvSpPr>
          <p:nvPr>
            <p:ph sz="quarter" idx="11"/>
          </p:nvPr>
        </p:nvSpPr>
        <p:spPr>
          <a:xfrm>
            <a:off x="4808763" y="2198914"/>
            <a:ext cx="4030437" cy="3670180"/>
          </a:xfrm>
        </p:spPr>
        <p:txBody>
          <a:bodyPr vert="horz" lIns="0" tIns="45720" rIns="0" bIns="45720" rtlCol="0">
            <a:normAutofit/>
          </a:bodyPr>
          <a:lstStyle/>
          <a:p>
            <a:pPr marL="344488" indent="-344488" eaLnBrk="1" hangingPunct="1">
              <a:spcAft>
                <a:spcPts val="1800"/>
              </a:spcAft>
              <a:buFont typeface="Calibri" panose="020F0502020204030204" pitchFamily="34" charset="0"/>
              <a:buChar char="•"/>
            </a:pPr>
            <a:r>
              <a:rPr lang="en-US" altLang="en-US" sz="3200" dirty="0">
                <a:solidFill>
                  <a:schemeClr val="tx1">
                    <a:lumMod val="75000"/>
                    <a:lumOff val="25000"/>
                  </a:schemeClr>
                </a:solidFill>
                <a:latin typeface="+mn-lt"/>
              </a:rPr>
              <a:t>Identify regulations for production records</a:t>
            </a:r>
          </a:p>
          <a:p>
            <a:pPr marL="344488" indent="-344488" eaLnBrk="1" hangingPunct="1">
              <a:spcAft>
                <a:spcPts val="1800"/>
              </a:spcAft>
              <a:buFont typeface="Calibri" panose="020F0502020204030204" pitchFamily="34" charset="0"/>
              <a:buChar char="•"/>
            </a:pPr>
            <a:r>
              <a:rPr lang="en-US" altLang="en-US" sz="3200" dirty="0">
                <a:solidFill>
                  <a:schemeClr val="tx1">
                    <a:lumMod val="75000"/>
                    <a:lumOff val="25000"/>
                  </a:schemeClr>
                </a:solidFill>
                <a:latin typeface="+mn-lt"/>
              </a:rPr>
              <a:t>Define roles of  food service staff</a:t>
            </a:r>
          </a:p>
          <a:p>
            <a:pPr marL="344488" indent="-344488" eaLnBrk="1" hangingPunct="1">
              <a:spcAft>
                <a:spcPts val="1800"/>
              </a:spcAft>
              <a:buFont typeface="Calibri" panose="020F0502020204030204" pitchFamily="34" charset="0"/>
              <a:buChar char="•"/>
            </a:pPr>
            <a:r>
              <a:rPr lang="en-US" altLang="en-US" sz="3200" dirty="0">
                <a:solidFill>
                  <a:schemeClr val="tx1">
                    <a:lumMod val="75000"/>
                    <a:lumOff val="25000"/>
                  </a:schemeClr>
                </a:solidFill>
                <a:latin typeface="+mn-lt"/>
              </a:rPr>
              <a:t>Provide tips </a:t>
            </a:r>
            <a:endParaRPr lang="en-US" altLang="en-US" sz="2500" dirty="0">
              <a:solidFill>
                <a:schemeClr val="tx1">
                  <a:lumMod val="75000"/>
                  <a:lumOff val="25000"/>
                </a:schemeClr>
              </a:solidFill>
              <a:latin typeface="+mn-lt"/>
            </a:endParaRPr>
          </a:p>
        </p:txBody>
      </p:sp>
      <p:sp>
        <p:nvSpPr>
          <p:cNvPr id="82" name="Rectangle 81">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 name="Rectangle 83">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Footer Placeholder 1">
            <a:extLst>
              <a:ext uri="{FF2B5EF4-FFF2-40B4-BE49-F238E27FC236}">
                <a16:creationId xmlns:a16="http://schemas.microsoft.com/office/drawing/2014/main" id="{CBC9F0A8-4797-4D61-B6D7-70F59B72383D}"/>
              </a:ext>
            </a:extLst>
          </p:cNvPr>
          <p:cNvSpPr>
            <a:spLocks noGrp="1"/>
          </p:cNvSpPr>
          <p:nvPr>
            <p:ph type="ftr" sz="quarter" idx="10"/>
          </p:nvPr>
        </p:nvSpPr>
        <p:spPr>
          <a:xfrm>
            <a:off x="2764638" y="6459785"/>
            <a:ext cx="3617103" cy="365125"/>
          </a:xfrm>
        </p:spPr>
        <p:txBody>
          <a:bodyPr vert="horz" lIns="91440" tIns="45720" rIns="91440" bIns="45720" rtlCol="0" anchor="ctr">
            <a:normAutofit/>
          </a:bodyPr>
          <a:lstStyle/>
          <a:p>
            <a:pPr eaLnBrk="1" hangingPunct="1">
              <a:spcAft>
                <a:spcPts val="600"/>
              </a:spcAft>
              <a:defRPr/>
            </a:pPr>
            <a:r>
              <a:rPr lang="en-US" sz="900" kern="1200" cap="all" baseline="0">
                <a:solidFill>
                  <a:srgbClr val="FFFFFF"/>
                </a:solidFill>
                <a:latin typeface="+mn-lt"/>
                <a:ea typeface="+mn-ea"/>
                <a:cs typeface="+mn-cs"/>
              </a:rPr>
              <a:t>Planting the Seeds of Food Service Excellence™</a:t>
            </a:r>
          </a:p>
        </p:txBody>
      </p:sp>
      <p:sp>
        <p:nvSpPr>
          <p:cNvPr id="3" name="Slide Number Placeholder 2">
            <a:extLst>
              <a:ext uri="{FF2B5EF4-FFF2-40B4-BE49-F238E27FC236}">
                <a16:creationId xmlns:a16="http://schemas.microsoft.com/office/drawing/2014/main" id="{401AF195-8994-49A9-8B8C-A24DDC3D8111}"/>
              </a:ext>
            </a:extLst>
          </p:cNvPr>
          <p:cNvSpPr>
            <a:spLocks noGrp="1"/>
          </p:cNvSpPr>
          <p:nvPr>
            <p:ph type="sldNum" sz="quarter" idx="12"/>
          </p:nvPr>
        </p:nvSpPr>
        <p:spPr>
          <a:xfrm>
            <a:off x="7425343" y="6459785"/>
            <a:ext cx="984019" cy="365125"/>
          </a:xfrm>
        </p:spPr>
        <p:txBody>
          <a:bodyPr vert="horz" lIns="91440" tIns="45720" rIns="91440" bIns="45720" rtlCol="0" anchor="ctr">
            <a:normAutofit/>
          </a:bodyPr>
          <a:lstStyle/>
          <a:p>
            <a:pPr algn="r" eaLnBrk="1" hangingPunct="1">
              <a:spcAft>
                <a:spcPts val="600"/>
              </a:spcAft>
            </a:pPr>
            <a:fld id="{4779F043-FB44-418A-8A2F-E7172676CB88}" type="slidenum">
              <a:rPr lang="en-US" sz="1050" smtClean="0">
                <a:solidFill>
                  <a:srgbClr val="FFFFFF"/>
                </a:solidFill>
                <a:latin typeface="+mn-lt"/>
                <a:ea typeface="+mn-ea"/>
              </a:rPr>
              <a:pPr algn="r" eaLnBrk="1" hangingPunct="1">
                <a:spcAft>
                  <a:spcPts val="600"/>
                </a:spcAft>
              </a:pPr>
              <a:t>7</a:t>
            </a:fld>
            <a:endParaRPr lang="en-US" sz="1050">
              <a:solidFill>
                <a:srgbClr val="FFFFFF"/>
              </a:solidFill>
              <a:latin typeface="+mn-lt"/>
              <a:ea typeface="+mn-ea"/>
            </a:endParaRPr>
          </a:p>
        </p:txBody>
      </p:sp>
    </p:spTree>
    <p:extLst>
      <p:ext uri="{BB962C8B-B14F-4D97-AF65-F5344CB8AC3E}">
        <p14:creationId xmlns:p14="http://schemas.microsoft.com/office/powerpoint/2010/main" val="9687501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uiExpand="1" build="p" bldLvl="3"/>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0" name="Rectangle 139">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2" name="Straight Connector 141">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4" name="Rectangle 143">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54" name="Rectangle 2">
            <a:extLst>
              <a:ext uri="{FF2B5EF4-FFF2-40B4-BE49-F238E27FC236}">
                <a16:creationId xmlns:a16="http://schemas.microsoft.com/office/drawing/2014/main" id="{DFD7C186-A891-4206-968D-4392FA715C89}"/>
              </a:ext>
            </a:extLst>
          </p:cNvPr>
          <p:cNvSpPr>
            <a:spLocks noGrp="1" noChangeArrowheads="1"/>
          </p:cNvSpPr>
          <p:nvPr>
            <p:ph type="ctrTitle"/>
          </p:nvPr>
        </p:nvSpPr>
        <p:spPr>
          <a:xfrm>
            <a:off x="4808763" y="634946"/>
            <a:ext cx="3845379" cy="1450757"/>
          </a:xfrm>
        </p:spPr>
        <p:txBody>
          <a:bodyPr vert="horz" lIns="91440" tIns="45720" rIns="91440" bIns="45720" rtlCol="0" anchor="b">
            <a:normAutofit/>
          </a:bodyPr>
          <a:lstStyle/>
          <a:p>
            <a:pPr eaLnBrk="1" fontAlgn="auto" hangingPunct="1">
              <a:spcAft>
                <a:spcPts val="0"/>
              </a:spcAft>
              <a:defRPr/>
            </a:pPr>
            <a:r>
              <a:rPr lang="en-US" sz="4800" b="1" spc="-50">
                <a:solidFill>
                  <a:schemeClr val="tx1">
                    <a:lumMod val="75000"/>
                    <a:lumOff val="25000"/>
                  </a:schemeClr>
                </a:solidFill>
                <a:latin typeface="+mj-lt"/>
              </a:rPr>
              <a:t>Menu</a:t>
            </a:r>
            <a:endParaRPr lang="en-US" sz="4800" spc="-50">
              <a:solidFill>
                <a:schemeClr val="tx1">
                  <a:lumMod val="75000"/>
                  <a:lumOff val="25000"/>
                </a:schemeClr>
              </a:solidFill>
              <a:latin typeface="+mj-lt"/>
            </a:endParaRPr>
          </a:p>
        </p:txBody>
      </p:sp>
      <p:pic>
        <p:nvPicPr>
          <p:cNvPr id="3" name="Picture 2">
            <a:extLst>
              <a:ext uri="{FF2B5EF4-FFF2-40B4-BE49-F238E27FC236}">
                <a16:creationId xmlns:a16="http://schemas.microsoft.com/office/drawing/2014/main" id="{A7C9A85F-7163-43ED-A340-16B651149D7F}"/>
              </a:ext>
            </a:extLst>
          </p:cNvPr>
          <p:cNvPicPr>
            <a:picLocks noChangeAspect="1"/>
          </p:cNvPicPr>
          <p:nvPr/>
        </p:nvPicPr>
        <p:blipFill>
          <a:blip r:embed="rId2"/>
          <a:stretch>
            <a:fillRect/>
          </a:stretch>
        </p:blipFill>
        <p:spPr>
          <a:xfrm rot="21063255">
            <a:off x="272892" y="1268013"/>
            <a:ext cx="4088720" cy="3598073"/>
          </a:xfrm>
          <a:prstGeom prst="rect">
            <a:avLst/>
          </a:prstGeom>
        </p:spPr>
      </p:pic>
      <p:cxnSp>
        <p:nvCxnSpPr>
          <p:cNvPr id="146" name="Straight Connector 145">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9156" name="Rectangle 4">
            <a:extLst>
              <a:ext uri="{FF2B5EF4-FFF2-40B4-BE49-F238E27FC236}">
                <a16:creationId xmlns:a16="http://schemas.microsoft.com/office/drawing/2014/main" id="{544B4BC1-536D-4A88-8F9E-34214D0D78F9}"/>
              </a:ext>
            </a:extLst>
          </p:cNvPr>
          <p:cNvSpPr>
            <a:spLocks noGrp="1" noChangeArrowheads="1"/>
          </p:cNvSpPr>
          <p:nvPr>
            <p:ph sz="half" idx="2"/>
          </p:nvPr>
        </p:nvSpPr>
        <p:spPr>
          <a:xfrm>
            <a:off x="4808763" y="2198914"/>
            <a:ext cx="3845379" cy="3670180"/>
          </a:xfrm>
        </p:spPr>
        <p:txBody>
          <a:bodyPr vert="horz" lIns="0" tIns="45720" rIns="0" bIns="45720" rtlCol="0">
            <a:normAutofit/>
          </a:bodyPr>
          <a:lstStyle/>
          <a:p>
            <a:pPr eaLnBrk="1" hangingPunct="1">
              <a:lnSpc>
                <a:spcPct val="90000"/>
              </a:lnSpc>
              <a:spcAft>
                <a:spcPts val="600"/>
              </a:spcAft>
              <a:buFont typeface="Calibri" panose="020F0502020204030204" pitchFamily="34" charset="0"/>
              <a:buChar char="•"/>
            </a:pPr>
            <a:r>
              <a:rPr lang="en-US" altLang="en-US" sz="2500">
                <a:solidFill>
                  <a:schemeClr val="tx1">
                    <a:lumMod val="75000"/>
                    <a:lumOff val="25000"/>
                  </a:schemeClr>
                </a:solidFill>
                <a:latin typeface="+mn-lt"/>
              </a:rPr>
              <a:t> Basis for production record</a:t>
            </a:r>
          </a:p>
          <a:p>
            <a:pPr eaLnBrk="1" hangingPunct="1">
              <a:lnSpc>
                <a:spcPct val="90000"/>
              </a:lnSpc>
              <a:spcAft>
                <a:spcPts val="1800"/>
              </a:spcAft>
              <a:buFont typeface="Calibri" panose="020F0502020204030204" pitchFamily="34" charset="0"/>
              <a:buChar char="•"/>
            </a:pPr>
            <a:r>
              <a:rPr lang="en-US" altLang="en-US" sz="2500">
                <a:solidFill>
                  <a:schemeClr val="tx1">
                    <a:lumMod val="75000"/>
                    <a:lumOff val="25000"/>
                  </a:schemeClr>
                </a:solidFill>
                <a:latin typeface="+mn-lt"/>
              </a:rPr>
              <a:t> Include ALL choices and offerings</a:t>
            </a:r>
          </a:p>
          <a:p>
            <a:pPr eaLnBrk="1" hangingPunct="1">
              <a:lnSpc>
                <a:spcPct val="90000"/>
              </a:lnSpc>
              <a:spcAft>
                <a:spcPts val="1800"/>
              </a:spcAft>
              <a:buFont typeface="Calibri" panose="020F0502020204030204" pitchFamily="34" charset="0"/>
              <a:buChar char="•"/>
            </a:pPr>
            <a:r>
              <a:rPr lang="en-US" altLang="en-US" sz="2500">
                <a:solidFill>
                  <a:schemeClr val="tx1">
                    <a:lumMod val="75000"/>
                    <a:lumOff val="25000"/>
                  </a:schemeClr>
                </a:solidFill>
                <a:latin typeface="+mn-lt"/>
              </a:rPr>
              <a:t> Date meal served</a:t>
            </a:r>
          </a:p>
          <a:p>
            <a:pPr eaLnBrk="1" hangingPunct="1">
              <a:lnSpc>
                <a:spcPct val="90000"/>
              </a:lnSpc>
              <a:spcAft>
                <a:spcPts val="1800"/>
              </a:spcAft>
              <a:buFont typeface="Calibri" panose="020F0502020204030204" pitchFamily="34" charset="0"/>
              <a:buChar char="•"/>
            </a:pPr>
            <a:r>
              <a:rPr lang="en-US" altLang="en-US" sz="2500">
                <a:solidFill>
                  <a:schemeClr val="tx1">
                    <a:lumMod val="75000"/>
                    <a:lumOff val="25000"/>
                  </a:schemeClr>
                </a:solidFill>
                <a:latin typeface="+mn-lt"/>
              </a:rPr>
              <a:t> Note any menu item changes</a:t>
            </a:r>
          </a:p>
          <a:p>
            <a:pPr eaLnBrk="1" hangingPunct="1">
              <a:lnSpc>
                <a:spcPct val="90000"/>
              </a:lnSpc>
              <a:spcAft>
                <a:spcPts val="1800"/>
              </a:spcAft>
              <a:buFont typeface="Calibri" panose="020F0502020204030204" pitchFamily="34" charset="0"/>
              <a:buChar char="•"/>
            </a:pPr>
            <a:r>
              <a:rPr lang="en-US" altLang="en-US" sz="2500">
                <a:solidFill>
                  <a:schemeClr val="tx1">
                    <a:lumMod val="75000"/>
                    <a:lumOff val="25000"/>
                  </a:schemeClr>
                </a:solidFill>
                <a:latin typeface="+mn-lt"/>
              </a:rPr>
              <a:t> Age/grade group</a:t>
            </a:r>
          </a:p>
          <a:p>
            <a:pPr marL="344488" indent="-344488" eaLnBrk="1" hangingPunct="1">
              <a:lnSpc>
                <a:spcPct val="90000"/>
              </a:lnSpc>
              <a:spcAft>
                <a:spcPts val="1800"/>
              </a:spcAft>
              <a:buFont typeface="Calibri" panose="020F0502020204030204" pitchFamily="34" charset="0"/>
              <a:buChar char="•"/>
            </a:pPr>
            <a:endParaRPr lang="en-US" altLang="en-US" sz="2500">
              <a:solidFill>
                <a:schemeClr val="tx1">
                  <a:lumMod val="75000"/>
                  <a:lumOff val="25000"/>
                </a:schemeClr>
              </a:solidFill>
              <a:latin typeface="+mn-lt"/>
            </a:endParaRPr>
          </a:p>
        </p:txBody>
      </p:sp>
      <p:sp>
        <p:nvSpPr>
          <p:cNvPr id="148" name="Rectangle 147">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0" name="Rectangle 149">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7AE24344-745E-40F8-ABDD-E30E50B2F000}"/>
              </a:ext>
            </a:extLst>
          </p:cNvPr>
          <p:cNvSpPr>
            <a:spLocks noGrp="1"/>
          </p:cNvSpPr>
          <p:nvPr>
            <p:ph type="ftr" sz="quarter" idx="11"/>
          </p:nvPr>
        </p:nvSpPr>
        <p:spPr>
          <a:xfrm>
            <a:off x="2764638" y="6459785"/>
            <a:ext cx="3617103" cy="365125"/>
          </a:xfrm>
        </p:spPr>
        <p:txBody>
          <a:bodyPr vert="horz" lIns="91440" tIns="45720" rIns="91440" bIns="45720" rtlCol="0" anchor="ctr">
            <a:normAutofit/>
          </a:bodyPr>
          <a:lstStyle/>
          <a:p>
            <a:pPr eaLnBrk="1" hangingPunct="1">
              <a:spcAft>
                <a:spcPts val="600"/>
              </a:spcAft>
              <a:defRPr/>
            </a:pPr>
            <a:r>
              <a:rPr lang="en-US" sz="900" kern="1200" cap="all" baseline="0">
                <a:solidFill>
                  <a:srgbClr val="FFFFFF"/>
                </a:solidFill>
                <a:latin typeface="+mn-lt"/>
                <a:ea typeface="+mn-ea"/>
                <a:cs typeface="+mn-cs"/>
              </a:rPr>
              <a:t>Planting the Seeds of Food Service Excellence™</a:t>
            </a:r>
          </a:p>
        </p:txBody>
      </p:sp>
      <p:sp>
        <p:nvSpPr>
          <p:cNvPr id="2" name="Slide Number Placeholder 1">
            <a:extLst>
              <a:ext uri="{FF2B5EF4-FFF2-40B4-BE49-F238E27FC236}">
                <a16:creationId xmlns:a16="http://schemas.microsoft.com/office/drawing/2014/main" id="{BCACFF56-00DF-4840-8BC3-CC10406BABFC}"/>
              </a:ext>
            </a:extLst>
          </p:cNvPr>
          <p:cNvSpPr>
            <a:spLocks noGrp="1"/>
          </p:cNvSpPr>
          <p:nvPr>
            <p:ph type="sldNum" sz="quarter" idx="10"/>
          </p:nvPr>
        </p:nvSpPr>
        <p:spPr>
          <a:xfrm>
            <a:off x="7425343" y="6459785"/>
            <a:ext cx="984019" cy="365125"/>
          </a:xfrm>
        </p:spPr>
        <p:txBody>
          <a:bodyPr vert="horz" lIns="91440" tIns="45720" rIns="91440" bIns="45720" rtlCol="0" anchor="ctr">
            <a:normAutofit/>
          </a:bodyPr>
          <a:lstStyle/>
          <a:p>
            <a:pPr algn="r" eaLnBrk="1" hangingPunct="1">
              <a:spcAft>
                <a:spcPts val="600"/>
              </a:spcAft>
            </a:pPr>
            <a:fld id="{4779F043-FB44-418A-8A2F-E7172676CB88}" type="slidenum">
              <a:rPr lang="en-US" sz="1050" smtClean="0">
                <a:solidFill>
                  <a:srgbClr val="FFFFFF"/>
                </a:solidFill>
                <a:latin typeface="+mn-lt"/>
                <a:ea typeface="+mn-ea"/>
              </a:rPr>
              <a:pPr algn="r" eaLnBrk="1" hangingPunct="1">
                <a:spcAft>
                  <a:spcPts val="600"/>
                </a:spcAft>
              </a:pPr>
              <a:t>8</a:t>
            </a:fld>
            <a:endParaRPr lang="en-US" sz="1050">
              <a:solidFill>
                <a:srgbClr val="FFFFFF"/>
              </a:solidFill>
              <a:latin typeface="+mn-lt"/>
              <a:ea typeface="+mn-ea"/>
            </a:endParaRPr>
          </a:p>
        </p:txBody>
      </p:sp>
      <p:sp>
        <p:nvSpPr>
          <p:cNvPr id="31747" name="Rectangle 3">
            <a:extLst>
              <a:ext uri="{FF2B5EF4-FFF2-40B4-BE49-F238E27FC236}">
                <a16:creationId xmlns:a16="http://schemas.microsoft.com/office/drawing/2014/main" id="{7D1B37F4-1006-465E-8BFC-3624869EB919}"/>
              </a:ext>
            </a:extLst>
          </p:cNvPr>
          <p:cNvSpPr>
            <a:spLocks noChangeArrowheads="1"/>
          </p:cNvSpPr>
          <p:nvPr/>
        </p:nvSpPr>
        <p:spPr bwMode="auto">
          <a:xfrm>
            <a:off x="609600" y="2209800"/>
            <a:ext cx="81788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spcBef>
                <a:spcPct val="20000"/>
              </a:spcBef>
              <a:buClr>
                <a:schemeClr val="folHlink"/>
              </a:buClr>
              <a:buSzPct val="60000"/>
              <a:buFont typeface="Wingdings" panose="05000000000000000000" pitchFamily="2" charset="2"/>
              <a:buChar char="n"/>
            </a:pPr>
            <a:endParaRPr lang="en-US" altLang="en-US" sz="3200"/>
          </a:p>
        </p:txBody>
      </p:sp>
    </p:spTree>
    <p:extLst>
      <p:ext uri="{BB962C8B-B14F-4D97-AF65-F5344CB8AC3E}">
        <p14:creationId xmlns:p14="http://schemas.microsoft.com/office/powerpoint/2010/main" val="289584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4915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15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15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15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15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uiExpand="1" build="p" bldLvl="3"/>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9" name="Straight Connector 78">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1" name="Rectangle 80">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54" name="Rectangle 2">
            <a:extLst>
              <a:ext uri="{FF2B5EF4-FFF2-40B4-BE49-F238E27FC236}">
                <a16:creationId xmlns:a16="http://schemas.microsoft.com/office/drawing/2014/main" id="{DFD7C186-A891-4206-968D-4392FA715C89}"/>
              </a:ext>
            </a:extLst>
          </p:cNvPr>
          <p:cNvSpPr>
            <a:spLocks noGrp="1" noChangeArrowheads="1"/>
          </p:cNvSpPr>
          <p:nvPr>
            <p:ph type="ctrTitle"/>
          </p:nvPr>
        </p:nvSpPr>
        <p:spPr>
          <a:xfrm>
            <a:off x="4808763" y="634946"/>
            <a:ext cx="3845379" cy="1450757"/>
          </a:xfrm>
        </p:spPr>
        <p:txBody>
          <a:bodyPr vert="horz" lIns="91440" tIns="45720" rIns="91440" bIns="45720" rtlCol="0" anchor="b">
            <a:normAutofit/>
          </a:bodyPr>
          <a:lstStyle/>
          <a:p>
            <a:pPr eaLnBrk="1" fontAlgn="auto" hangingPunct="1">
              <a:spcAft>
                <a:spcPts val="0"/>
              </a:spcAft>
              <a:defRPr/>
            </a:pPr>
            <a:r>
              <a:rPr lang="en-US" b="1" spc="-50">
                <a:solidFill>
                  <a:schemeClr val="tx1">
                    <a:lumMod val="75000"/>
                    <a:lumOff val="25000"/>
                  </a:schemeClr>
                </a:solidFill>
                <a:latin typeface="+mj-lt"/>
              </a:rPr>
              <a:t>Why Production Records?</a:t>
            </a:r>
            <a:endParaRPr lang="en-US" spc="-50">
              <a:solidFill>
                <a:schemeClr val="tx1">
                  <a:lumMod val="75000"/>
                  <a:lumOff val="25000"/>
                </a:schemeClr>
              </a:solidFill>
              <a:latin typeface="+mj-lt"/>
            </a:endParaRPr>
          </a:p>
        </p:txBody>
      </p:sp>
      <p:pic>
        <p:nvPicPr>
          <p:cNvPr id="31748" name="Picture 6" descr="C:\Users\Carol\AppData\Local\Microsoft\Windows\Temporary Internet Files\Content.IE5\55Y2V8B6\MP900305694[1].jpg">
            <a:extLst>
              <a:ext uri="{FF2B5EF4-FFF2-40B4-BE49-F238E27FC236}">
                <a16:creationId xmlns:a16="http://schemas.microsoft.com/office/drawing/2014/main" id="{3890E476-F70A-4A22-A47B-42CC4C72248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2394" y="1239952"/>
            <a:ext cx="4088720" cy="40580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3" name="Straight Connector 82">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9156" name="Rectangle 4">
            <a:extLst>
              <a:ext uri="{FF2B5EF4-FFF2-40B4-BE49-F238E27FC236}">
                <a16:creationId xmlns:a16="http://schemas.microsoft.com/office/drawing/2014/main" id="{544B4BC1-536D-4A88-8F9E-34214D0D78F9}"/>
              </a:ext>
            </a:extLst>
          </p:cNvPr>
          <p:cNvSpPr>
            <a:spLocks noGrp="1" noChangeArrowheads="1"/>
          </p:cNvSpPr>
          <p:nvPr>
            <p:ph sz="half" idx="2"/>
          </p:nvPr>
        </p:nvSpPr>
        <p:spPr>
          <a:xfrm>
            <a:off x="4808763" y="2198914"/>
            <a:ext cx="3845379" cy="3670180"/>
          </a:xfrm>
        </p:spPr>
        <p:txBody>
          <a:bodyPr vert="horz" lIns="0" tIns="45720" rIns="0" bIns="45720" rtlCol="0">
            <a:normAutofit/>
          </a:bodyPr>
          <a:lstStyle/>
          <a:p>
            <a:pPr marL="344488" indent="-344488" eaLnBrk="1" hangingPunct="1">
              <a:lnSpc>
                <a:spcPct val="90000"/>
              </a:lnSpc>
              <a:spcAft>
                <a:spcPts val="1800"/>
              </a:spcAft>
              <a:buFont typeface="Calibri" panose="020F0502020204030204" pitchFamily="34" charset="0"/>
              <a:buChar char="•"/>
            </a:pPr>
            <a:r>
              <a:rPr lang="en-US" altLang="en-US" sz="3300">
                <a:solidFill>
                  <a:schemeClr val="tx1">
                    <a:lumMod val="75000"/>
                    <a:lumOff val="25000"/>
                  </a:schemeClr>
                </a:solidFill>
                <a:latin typeface="+mn-lt"/>
              </a:rPr>
              <a:t>Required! </a:t>
            </a:r>
          </a:p>
          <a:p>
            <a:pPr marL="344488" indent="-344488" eaLnBrk="1" hangingPunct="1">
              <a:lnSpc>
                <a:spcPct val="90000"/>
              </a:lnSpc>
              <a:spcAft>
                <a:spcPts val="1800"/>
              </a:spcAft>
              <a:buFont typeface="Calibri" panose="020F0502020204030204" pitchFamily="34" charset="0"/>
              <a:buChar char="•"/>
            </a:pPr>
            <a:r>
              <a:rPr lang="en-US" altLang="en-US" sz="3300">
                <a:solidFill>
                  <a:schemeClr val="tx1">
                    <a:lumMod val="75000"/>
                    <a:lumOff val="25000"/>
                  </a:schemeClr>
                </a:solidFill>
                <a:latin typeface="+mn-lt"/>
              </a:rPr>
              <a:t>Forecasting – Trends</a:t>
            </a:r>
          </a:p>
          <a:p>
            <a:pPr marL="344488" indent="-344488" eaLnBrk="1" hangingPunct="1">
              <a:lnSpc>
                <a:spcPct val="90000"/>
              </a:lnSpc>
              <a:spcAft>
                <a:spcPts val="1800"/>
              </a:spcAft>
              <a:buFont typeface="Calibri" panose="020F0502020204030204" pitchFamily="34" charset="0"/>
              <a:buChar char="•"/>
            </a:pPr>
            <a:r>
              <a:rPr lang="en-US" altLang="en-US" sz="3300">
                <a:solidFill>
                  <a:schemeClr val="tx1">
                    <a:lumMod val="75000"/>
                    <a:lumOff val="25000"/>
                  </a:schemeClr>
                </a:solidFill>
                <a:latin typeface="+mn-lt"/>
              </a:rPr>
              <a:t>Ordering tool – Reference</a:t>
            </a:r>
          </a:p>
          <a:p>
            <a:pPr marL="344488" indent="-344488" eaLnBrk="1" hangingPunct="1">
              <a:lnSpc>
                <a:spcPct val="90000"/>
              </a:lnSpc>
              <a:spcAft>
                <a:spcPts val="1800"/>
              </a:spcAft>
              <a:buFont typeface="Calibri" panose="020F0502020204030204" pitchFamily="34" charset="0"/>
              <a:buChar char="•"/>
            </a:pPr>
            <a:r>
              <a:rPr lang="en-US" altLang="en-US" sz="3300">
                <a:solidFill>
                  <a:schemeClr val="tx1">
                    <a:lumMod val="75000"/>
                    <a:lumOff val="25000"/>
                  </a:schemeClr>
                </a:solidFill>
                <a:latin typeface="+mn-lt"/>
              </a:rPr>
              <a:t>Permanent record- Daily History</a:t>
            </a:r>
          </a:p>
        </p:txBody>
      </p:sp>
      <p:sp>
        <p:nvSpPr>
          <p:cNvPr id="85" name="Rectangle 84">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 name="Rectangle 86">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ooter Placeholder 3">
            <a:extLst>
              <a:ext uri="{FF2B5EF4-FFF2-40B4-BE49-F238E27FC236}">
                <a16:creationId xmlns:a16="http://schemas.microsoft.com/office/drawing/2014/main" id="{7AE24344-745E-40F8-ABDD-E30E50B2F000}"/>
              </a:ext>
            </a:extLst>
          </p:cNvPr>
          <p:cNvSpPr>
            <a:spLocks noGrp="1"/>
          </p:cNvSpPr>
          <p:nvPr>
            <p:ph type="ftr" sz="quarter" idx="11"/>
          </p:nvPr>
        </p:nvSpPr>
        <p:spPr>
          <a:xfrm>
            <a:off x="2764638" y="6459785"/>
            <a:ext cx="3617103" cy="365125"/>
          </a:xfrm>
        </p:spPr>
        <p:txBody>
          <a:bodyPr vert="horz" lIns="91440" tIns="45720" rIns="91440" bIns="45720" rtlCol="0" anchor="ctr">
            <a:normAutofit/>
          </a:bodyPr>
          <a:lstStyle/>
          <a:p>
            <a:pPr eaLnBrk="1" hangingPunct="1">
              <a:spcAft>
                <a:spcPts val="600"/>
              </a:spcAft>
              <a:defRPr/>
            </a:pPr>
            <a:r>
              <a:rPr lang="en-US" sz="900" kern="1200" cap="all" baseline="0">
                <a:solidFill>
                  <a:srgbClr val="FFFFFF"/>
                </a:solidFill>
                <a:latin typeface="+mn-lt"/>
                <a:ea typeface="+mn-ea"/>
                <a:cs typeface="+mn-cs"/>
              </a:rPr>
              <a:t>Planting the Seeds of Food Service Excellence™</a:t>
            </a:r>
          </a:p>
        </p:txBody>
      </p:sp>
      <p:sp>
        <p:nvSpPr>
          <p:cNvPr id="2" name="Slide Number Placeholder 1">
            <a:extLst>
              <a:ext uri="{FF2B5EF4-FFF2-40B4-BE49-F238E27FC236}">
                <a16:creationId xmlns:a16="http://schemas.microsoft.com/office/drawing/2014/main" id="{BCACFF56-00DF-4840-8BC3-CC10406BABFC}"/>
              </a:ext>
            </a:extLst>
          </p:cNvPr>
          <p:cNvSpPr>
            <a:spLocks noGrp="1"/>
          </p:cNvSpPr>
          <p:nvPr>
            <p:ph type="sldNum" sz="quarter" idx="10"/>
          </p:nvPr>
        </p:nvSpPr>
        <p:spPr>
          <a:xfrm>
            <a:off x="7425343" y="6459785"/>
            <a:ext cx="984019" cy="365125"/>
          </a:xfrm>
        </p:spPr>
        <p:txBody>
          <a:bodyPr vert="horz" lIns="91440" tIns="45720" rIns="91440" bIns="45720" rtlCol="0" anchor="ctr">
            <a:normAutofit/>
          </a:bodyPr>
          <a:lstStyle/>
          <a:p>
            <a:pPr algn="r" eaLnBrk="1" hangingPunct="1">
              <a:spcAft>
                <a:spcPts val="600"/>
              </a:spcAft>
            </a:pPr>
            <a:fld id="{4779F043-FB44-418A-8A2F-E7172676CB88}" type="slidenum">
              <a:rPr lang="en-US" sz="1050" smtClean="0">
                <a:solidFill>
                  <a:srgbClr val="FFFFFF"/>
                </a:solidFill>
                <a:latin typeface="+mn-lt"/>
                <a:ea typeface="+mn-ea"/>
              </a:rPr>
              <a:pPr algn="r" eaLnBrk="1" hangingPunct="1">
                <a:spcAft>
                  <a:spcPts val="600"/>
                </a:spcAft>
              </a:pPr>
              <a:t>9</a:t>
            </a:fld>
            <a:endParaRPr lang="en-US" sz="1050">
              <a:solidFill>
                <a:srgbClr val="FFFFFF"/>
              </a:solidFill>
              <a:latin typeface="+mn-lt"/>
              <a:ea typeface="+mn-ea"/>
            </a:endParaRPr>
          </a:p>
        </p:txBody>
      </p:sp>
      <p:sp>
        <p:nvSpPr>
          <p:cNvPr id="31747" name="Rectangle 3">
            <a:extLst>
              <a:ext uri="{FF2B5EF4-FFF2-40B4-BE49-F238E27FC236}">
                <a16:creationId xmlns:a16="http://schemas.microsoft.com/office/drawing/2014/main" id="{7D1B37F4-1006-465E-8BFC-3624869EB919}"/>
              </a:ext>
            </a:extLst>
          </p:cNvPr>
          <p:cNvSpPr>
            <a:spLocks noChangeArrowheads="1"/>
          </p:cNvSpPr>
          <p:nvPr/>
        </p:nvSpPr>
        <p:spPr bwMode="auto">
          <a:xfrm>
            <a:off x="609600" y="2209800"/>
            <a:ext cx="81788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eaLnBrk="1" hangingPunct="1">
              <a:spcBef>
                <a:spcPct val="20000"/>
              </a:spcBef>
              <a:buClr>
                <a:schemeClr val="folHlink"/>
              </a:buClr>
              <a:buSzPct val="60000"/>
              <a:buFont typeface="Wingdings" panose="05000000000000000000" pitchFamily="2" charset="2"/>
              <a:buChar char="n"/>
            </a:pPr>
            <a:endParaRPr lang="en-US" altLang="en-US" sz="3200"/>
          </a:p>
        </p:txBody>
      </p:sp>
    </p:spTree>
    <p:extLst>
      <p:ext uri="{BB962C8B-B14F-4D97-AF65-F5344CB8AC3E}">
        <p14:creationId xmlns:p14="http://schemas.microsoft.com/office/powerpoint/2010/main" val="30306588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4915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15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15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15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uiExpand="1" build="p" bldLvl="3"/>
    </p:bldLst>
  </p:timing>
</p:sld>
</file>

<file path=ppt/theme/theme1.xml><?xml version="1.0" encoding="utf-8"?>
<a:theme xmlns:a="http://schemas.openxmlformats.org/drawingml/2006/main" name="Retrospect">
  <a:themeElements>
    <a:clrScheme name="Custom 13">
      <a:dk1>
        <a:sysClr val="windowText" lastClr="000000"/>
      </a:dk1>
      <a:lt1>
        <a:sysClr val="window" lastClr="FFFFFF"/>
      </a:lt1>
      <a:dk2>
        <a:srgbClr val="44546A"/>
      </a:dk2>
      <a:lt2>
        <a:srgbClr val="E7E6E6"/>
      </a:lt2>
      <a:accent1>
        <a:srgbClr val="000000"/>
      </a:accent1>
      <a:accent2>
        <a:srgbClr val="000000"/>
      </a:accent2>
      <a:accent3>
        <a:srgbClr val="833C0B"/>
      </a:accent3>
      <a:accent4>
        <a:srgbClr val="FFC000"/>
      </a:accent4>
      <a:accent5>
        <a:srgbClr val="5B9BD5"/>
      </a:accent5>
      <a:accent6>
        <a:srgbClr val="70AD47"/>
      </a:accent6>
      <a:hlink>
        <a:srgbClr val="0563C1"/>
      </a:hlink>
      <a:folHlink>
        <a:srgbClr val="954F7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5B6EB975DCF374FB29407C337A67C7F" ma:contentTypeVersion="10" ma:contentTypeDescription="Create a new document." ma:contentTypeScope="" ma:versionID="776252f056d0d7a1a2889de75e83aabc">
  <xsd:schema xmlns:xsd="http://www.w3.org/2001/XMLSchema" xmlns:xs="http://www.w3.org/2001/XMLSchema" xmlns:p="http://schemas.microsoft.com/office/2006/metadata/properties" xmlns:ns3="73fe1761-2830-469a-9206-d2aa2bfc758e" targetNamespace="http://schemas.microsoft.com/office/2006/metadata/properties" ma:root="true" ma:fieldsID="6bdbf7f3dcfae85b3b15752596ad29fa" ns3:_="">
    <xsd:import namespace="73fe1761-2830-469a-9206-d2aa2bfc758e"/>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fe1761-2830-469a-9206-d2aa2bfc75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EFDDDC-8B23-41F4-8902-85D4E4E23D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fe1761-2830-469a-9206-d2aa2bfc75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4D77C83-1FCD-4CA8-A1FD-BB520032A6E0}">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8601AB3-ADED-433C-AD3C-94B8FFC7E2F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35</TotalTime>
  <Words>852</Words>
  <Application>Microsoft Office PowerPoint</Application>
  <PresentationFormat>On-screen Show (4:3)</PresentationFormat>
  <Paragraphs>207</Paragraphs>
  <Slides>29</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Calibri</vt:lpstr>
      <vt:lpstr>Calibri Light</vt:lpstr>
      <vt:lpstr>Garamond</vt:lpstr>
      <vt:lpstr>Segoe UI</vt:lpstr>
      <vt:lpstr>Tahoma</vt:lpstr>
      <vt:lpstr>Wingdings</vt:lpstr>
      <vt:lpstr>Retrospect</vt:lpstr>
      <vt:lpstr>PowerPoint Presentation</vt:lpstr>
      <vt:lpstr>PowerPoint Presentation</vt:lpstr>
      <vt:lpstr>PowerPoint Presentation</vt:lpstr>
      <vt:lpstr>Webinar and Handouts </vt:lpstr>
      <vt:lpstr>PowerPoint Presentation</vt:lpstr>
      <vt:lpstr>PRODUCTION RECORD</vt:lpstr>
      <vt:lpstr>Focus Points</vt:lpstr>
      <vt:lpstr>Menu</vt:lpstr>
      <vt:lpstr>Why Production Records?</vt:lpstr>
      <vt:lpstr>Why Production Records?</vt:lpstr>
      <vt:lpstr>Who is Responsible?</vt:lpstr>
      <vt:lpstr>It Takes a Team</vt:lpstr>
      <vt:lpstr>Regulations</vt:lpstr>
      <vt:lpstr>Regulations</vt:lpstr>
      <vt:lpstr>Regulations</vt:lpstr>
      <vt:lpstr>Documentation</vt:lpstr>
      <vt:lpstr>Completing</vt:lpstr>
      <vt:lpstr>Completing</vt:lpstr>
      <vt:lpstr>Food Buying Guide</vt:lpstr>
      <vt:lpstr>PowerPoint Presentation</vt:lpstr>
      <vt:lpstr>Completing</vt:lpstr>
      <vt:lpstr>Completing</vt:lpstr>
      <vt:lpstr>PowerPoint Presentation</vt:lpstr>
      <vt:lpstr>Tips for Completion</vt:lpstr>
      <vt:lpstr>Tips for Completion</vt:lpstr>
      <vt:lpstr>Tips for Completion</vt:lpstr>
      <vt:lpstr>Organization</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PRODUCTION RECORD</dc:title>
  <dc:creator>Carol H Gilbert</dc:creator>
  <cp:lastModifiedBy>Pam Gallagher</cp:lastModifiedBy>
  <cp:revision>3</cp:revision>
  <dcterms:created xsi:type="dcterms:W3CDTF">2019-11-19T14:02:46Z</dcterms:created>
  <dcterms:modified xsi:type="dcterms:W3CDTF">2019-11-19T16:20:05Z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0x010100D5B6EB975DCF374FB29407C337A67C7F</vt:lpwstr>
  </property>
</Properties>
</file>