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70" r:id="rId10"/>
    <p:sldId id="271" r:id="rId11"/>
    <p:sldId id="269" r:id="rId12"/>
    <p:sldId id="263" r:id="rId13"/>
    <p:sldId id="272" r:id="rId14"/>
    <p:sldId id="265" r:id="rId15"/>
    <p:sldId id="266" r:id="rId16"/>
    <p:sldId id="267"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67" d="100"/>
          <a:sy n="67"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svg"/><Relationship Id="rId1"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E6EAF-B93E-4CD5-8FF3-49A00B0107F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7431404-EA8E-4D48-8D48-3D03B7C4F87F}">
      <dgm:prSet/>
      <dgm:spPr/>
      <dgm:t>
        <a:bodyPr/>
        <a:lstStyle/>
        <a:p>
          <a:r>
            <a:rPr lang="en-US"/>
            <a:t>Lasagna Rollups</a:t>
          </a:r>
        </a:p>
      </dgm:t>
    </dgm:pt>
    <dgm:pt modelId="{1AABE975-4979-4AD6-A005-1AB3BD1EDACD}" type="parTrans" cxnId="{99AD09C1-3A7F-4D9A-8152-378474C8084F}">
      <dgm:prSet/>
      <dgm:spPr/>
      <dgm:t>
        <a:bodyPr/>
        <a:lstStyle/>
        <a:p>
          <a:endParaRPr lang="en-US"/>
        </a:p>
      </dgm:t>
    </dgm:pt>
    <dgm:pt modelId="{1859131E-1387-4570-9AC4-1055C0A06288}" type="sibTrans" cxnId="{99AD09C1-3A7F-4D9A-8152-378474C8084F}">
      <dgm:prSet/>
      <dgm:spPr/>
      <dgm:t>
        <a:bodyPr/>
        <a:lstStyle/>
        <a:p>
          <a:endParaRPr lang="en-US"/>
        </a:p>
      </dgm:t>
    </dgm:pt>
    <dgm:pt modelId="{8428C61D-74D2-4F1B-90BA-01C44B860D9A}">
      <dgm:prSet/>
      <dgm:spPr/>
      <dgm:t>
        <a:bodyPr/>
        <a:lstStyle/>
        <a:p>
          <a:r>
            <a:rPr lang="en-US"/>
            <a:t>Mini Cheese Raviolis</a:t>
          </a:r>
        </a:p>
      </dgm:t>
    </dgm:pt>
    <dgm:pt modelId="{1EFD9FC7-8985-4E55-98B3-F33CB6DE16E3}" type="parTrans" cxnId="{9D858AB9-A374-4416-8523-D2252EDBBA23}">
      <dgm:prSet/>
      <dgm:spPr/>
      <dgm:t>
        <a:bodyPr/>
        <a:lstStyle/>
        <a:p>
          <a:endParaRPr lang="en-US"/>
        </a:p>
      </dgm:t>
    </dgm:pt>
    <dgm:pt modelId="{88EC9618-3F07-484C-8931-A11E5458D790}" type="sibTrans" cxnId="{9D858AB9-A374-4416-8523-D2252EDBBA23}">
      <dgm:prSet/>
      <dgm:spPr/>
      <dgm:t>
        <a:bodyPr/>
        <a:lstStyle/>
        <a:p>
          <a:endParaRPr lang="en-US"/>
        </a:p>
      </dgm:t>
    </dgm:pt>
    <dgm:pt modelId="{111DDD4A-4D6F-44B5-8D71-543517F35044}">
      <dgm:prSet/>
      <dgm:spPr/>
      <dgm:t>
        <a:bodyPr/>
        <a:lstStyle/>
        <a:p>
          <a:r>
            <a:rPr lang="en-US"/>
            <a:t>Stuffed Shells</a:t>
          </a:r>
        </a:p>
      </dgm:t>
    </dgm:pt>
    <dgm:pt modelId="{2C3F7D14-6B9D-4BCA-B99D-A0A765AFB82A}" type="parTrans" cxnId="{DA3FC21D-8805-4467-88C0-70F9CBCC208F}">
      <dgm:prSet/>
      <dgm:spPr/>
      <dgm:t>
        <a:bodyPr/>
        <a:lstStyle/>
        <a:p>
          <a:endParaRPr lang="en-US"/>
        </a:p>
      </dgm:t>
    </dgm:pt>
    <dgm:pt modelId="{38686DE3-D937-4FF9-93C1-C54E5E2DC78E}" type="sibTrans" cxnId="{DA3FC21D-8805-4467-88C0-70F9CBCC208F}">
      <dgm:prSet/>
      <dgm:spPr/>
      <dgm:t>
        <a:bodyPr/>
        <a:lstStyle/>
        <a:p>
          <a:endParaRPr lang="en-US"/>
        </a:p>
      </dgm:t>
    </dgm:pt>
    <dgm:pt modelId="{285959FB-B05B-47F1-B66C-7AD345150B91}">
      <dgm:prSet/>
      <dgm:spPr/>
      <dgm:t>
        <a:bodyPr/>
        <a:lstStyle/>
        <a:p>
          <a:r>
            <a:rPr lang="en-US"/>
            <a:t>Twisted Mozzarella Filled Breadsticks</a:t>
          </a:r>
        </a:p>
      </dgm:t>
    </dgm:pt>
    <dgm:pt modelId="{5C78346D-9992-46B6-8104-67C2EF8FA8CE}" type="parTrans" cxnId="{861B63F9-40E1-491F-B55F-97330AE82386}">
      <dgm:prSet/>
      <dgm:spPr/>
      <dgm:t>
        <a:bodyPr/>
        <a:lstStyle/>
        <a:p>
          <a:endParaRPr lang="en-US"/>
        </a:p>
      </dgm:t>
    </dgm:pt>
    <dgm:pt modelId="{DAD0607E-B0B9-4490-B2E7-AB6066448D2B}" type="sibTrans" cxnId="{861B63F9-40E1-491F-B55F-97330AE82386}">
      <dgm:prSet/>
      <dgm:spPr/>
      <dgm:t>
        <a:bodyPr/>
        <a:lstStyle/>
        <a:p>
          <a:endParaRPr lang="en-US"/>
        </a:p>
      </dgm:t>
    </dgm:pt>
    <dgm:pt modelId="{2D103E1C-398E-4E4F-8C88-B91399F7B751}">
      <dgm:prSet/>
      <dgm:spPr/>
      <dgm:t>
        <a:bodyPr/>
        <a:lstStyle/>
        <a:p>
          <a:r>
            <a:rPr lang="en-US"/>
            <a:t>Mini Tacos</a:t>
          </a:r>
        </a:p>
      </dgm:t>
    </dgm:pt>
    <dgm:pt modelId="{6E4E54D8-F99A-493F-BAC6-0126276898F6}" type="parTrans" cxnId="{8725841C-6027-47D3-9B1D-286DDB2F9F0F}">
      <dgm:prSet/>
      <dgm:spPr/>
      <dgm:t>
        <a:bodyPr/>
        <a:lstStyle/>
        <a:p>
          <a:endParaRPr lang="en-US"/>
        </a:p>
      </dgm:t>
    </dgm:pt>
    <dgm:pt modelId="{06B4F4C6-F018-41A0-BDAB-9FA31C131359}" type="sibTrans" cxnId="{8725841C-6027-47D3-9B1D-286DDB2F9F0F}">
      <dgm:prSet/>
      <dgm:spPr/>
      <dgm:t>
        <a:bodyPr/>
        <a:lstStyle/>
        <a:p>
          <a:endParaRPr lang="en-US"/>
        </a:p>
      </dgm:t>
    </dgm:pt>
    <dgm:pt modelId="{4B5F7916-6A57-4A6E-BECA-B08FB43691EA}">
      <dgm:prSet/>
      <dgm:spPr/>
      <dgm:t>
        <a:bodyPr/>
        <a:lstStyle/>
        <a:p>
          <a:r>
            <a:rPr lang="en-US"/>
            <a:t>Pizzabolis - Bulk and IW</a:t>
          </a:r>
        </a:p>
      </dgm:t>
    </dgm:pt>
    <dgm:pt modelId="{60E93021-9F29-43E3-A837-5D05B5EF0232}" type="parTrans" cxnId="{1672B4C0-9612-4ADB-B8AA-59B110946F40}">
      <dgm:prSet/>
      <dgm:spPr/>
      <dgm:t>
        <a:bodyPr/>
        <a:lstStyle/>
        <a:p>
          <a:endParaRPr lang="en-US"/>
        </a:p>
      </dgm:t>
    </dgm:pt>
    <dgm:pt modelId="{72958536-C24D-4DD1-9513-3F56EE6BEDD3}" type="sibTrans" cxnId="{1672B4C0-9612-4ADB-B8AA-59B110946F40}">
      <dgm:prSet/>
      <dgm:spPr/>
      <dgm:t>
        <a:bodyPr/>
        <a:lstStyle/>
        <a:p>
          <a:endParaRPr lang="en-US"/>
        </a:p>
      </dgm:t>
    </dgm:pt>
    <dgm:pt modelId="{A94E1B9A-9B22-425A-8E9C-8B4BE95AAF2F}">
      <dgm:prSet/>
      <dgm:spPr/>
      <dgm:t>
        <a:bodyPr/>
        <a:lstStyle/>
        <a:p>
          <a:r>
            <a:rPr lang="en-US"/>
            <a:t>Mini Pizza Bagels</a:t>
          </a:r>
        </a:p>
      </dgm:t>
    </dgm:pt>
    <dgm:pt modelId="{04D5CDFA-2BC6-486C-8274-5AC7939A7884}" type="parTrans" cxnId="{96BD4D4F-4F4D-4217-8314-413C9FAD3134}">
      <dgm:prSet/>
      <dgm:spPr/>
      <dgm:t>
        <a:bodyPr/>
        <a:lstStyle/>
        <a:p>
          <a:endParaRPr lang="en-US"/>
        </a:p>
      </dgm:t>
    </dgm:pt>
    <dgm:pt modelId="{1FA0D156-6E3A-4B06-86BF-0ACE9B8A9FA6}" type="sibTrans" cxnId="{96BD4D4F-4F4D-4217-8314-413C9FAD3134}">
      <dgm:prSet/>
      <dgm:spPr/>
      <dgm:t>
        <a:bodyPr/>
        <a:lstStyle/>
        <a:p>
          <a:endParaRPr lang="en-US"/>
        </a:p>
      </dgm:t>
    </dgm:pt>
    <dgm:pt modelId="{D2FFEDEA-B288-4AF7-9FF8-6DAEF886D65F}">
      <dgm:prSet/>
      <dgm:spPr/>
      <dgm:t>
        <a:bodyPr/>
        <a:lstStyle/>
        <a:p>
          <a:r>
            <a:rPr lang="en-US"/>
            <a:t>Jumbo Pizza Bagels   </a:t>
          </a:r>
        </a:p>
      </dgm:t>
    </dgm:pt>
    <dgm:pt modelId="{5960B616-2EE3-4378-9BA3-1666FAE68AAA}" type="parTrans" cxnId="{DE67612C-2454-4C47-A1EF-6DCCE109E444}">
      <dgm:prSet/>
      <dgm:spPr/>
      <dgm:t>
        <a:bodyPr/>
        <a:lstStyle/>
        <a:p>
          <a:endParaRPr lang="en-US"/>
        </a:p>
      </dgm:t>
    </dgm:pt>
    <dgm:pt modelId="{A3536016-95F7-4048-94FF-146D829EA30B}" type="sibTrans" cxnId="{DE67612C-2454-4C47-A1EF-6DCCE109E444}">
      <dgm:prSet/>
      <dgm:spPr/>
      <dgm:t>
        <a:bodyPr/>
        <a:lstStyle/>
        <a:p>
          <a:endParaRPr lang="en-US"/>
        </a:p>
      </dgm:t>
    </dgm:pt>
    <dgm:pt modelId="{E1390D6C-1ADA-43BE-A43D-A3C6789C1F4D}" type="pres">
      <dgm:prSet presAssocID="{572E6EAF-B93E-4CD5-8FF3-49A00B0107FE}" presName="vert0" presStyleCnt="0">
        <dgm:presLayoutVars>
          <dgm:dir/>
          <dgm:animOne val="branch"/>
          <dgm:animLvl val="lvl"/>
        </dgm:presLayoutVars>
      </dgm:prSet>
      <dgm:spPr/>
    </dgm:pt>
    <dgm:pt modelId="{A0034D24-947A-44B9-B9C7-997D26D5B73F}" type="pres">
      <dgm:prSet presAssocID="{37431404-EA8E-4D48-8D48-3D03B7C4F87F}" presName="thickLine" presStyleLbl="alignNode1" presStyleIdx="0" presStyleCnt="8"/>
      <dgm:spPr/>
    </dgm:pt>
    <dgm:pt modelId="{F8BCD262-4D68-431E-8E7F-F37240D1FD69}" type="pres">
      <dgm:prSet presAssocID="{37431404-EA8E-4D48-8D48-3D03B7C4F87F}" presName="horz1" presStyleCnt="0"/>
      <dgm:spPr/>
    </dgm:pt>
    <dgm:pt modelId="{E4580C03-A59F-41DA-99C3-E2AA27558E15}" type="pres">
      <dgm:prSet presAssocID="{37431404-EA8E-4D48-8D48-3D03B7C4F87F}" presName="tx1" presStyleLbl="revTx" presStyleIdx="0" presStyleCnt="8"/>
      <dgm:spPr/>
    </dgm:pt>
    <dgm:pt modelId="{FFD21B05-CFB4-447D-8EB9-5E45DFC05CEA}" type="pres">
      <dgm:prSet presAssocID="{37431404-EA8E-4D48-8D48-3D03B7C4F87F}" presName="vert1" presStyleCnt="0"/>
      <dgm:spPr/>
    </dgm:pt>
    <dgm:pt modelId="{D644E310-59C5-46F8-A131-6608573E372D}" type="pres">
      <dgm:prSet presAssocID="{8428C61D-74D2-4F1B-90BA-01C44B860D9A}" presName="thickLine" presStyleLbl="alignNode1" presStyleIdx="1" presStyleCnt="8"/>
      <dgm:spPr/>
    </dgm:pt>
    <dgm:pt modelId="{3E494AA1-1195-47C1-A22C-985E51C2B50E}" type="pres">
      <dgm:prSet presAssocID="{8428C61D-74D2-4F1B-90BA-01C44B860D9A}" presName="horz1" presStyleCnt="0"/>
      <dgm:spPr/>
    </dgm:pt>
    <dgm:pt modelId="{6008F4CD-CA3F-4C52-8F74-261697FA850E}" type="pres">
      <dgm:prSet presAssocID="{8428C61D-74D2-4F1B-90BA-01C44B860D9A}" presName="tx1" presStyleLbl="revTx" presStyleIdx="1" presStyleCnt="8"/>
      <dgm:spPr/>
    </dgm:pt>
    <dgm:pt modelId="{B42886CA-5A7A-4FCB-AA0E-983068ACCFDE}" type="pres">
      <dgm:prSet presAssocID="{8428C61D-74D2-4F1B-90BA-01C44B860D9A}" presName="vert1" presStyleCnt="0"/>
      <dgm:spPr/>
    </dgm:pt>
    <dgm:pt modelId="{FB1B6500-887E-495A-9780-6ECB9CBC2F0A}" type="pres">
      <dgm:prSet presAssocID="{111DDD4A-4D6F-44B5-8D71-543517F35044}" presName="thickLine" presStyleLbl="alignNode1" presStyleIdx="2" presStyleCnt="8"/>
      <dgm:spPr/>
    </dgm:pt>
    <dgm:pt modelId="{79CDF249-3DF9-4017-85FC-5AAE3DEEE8C6}" type="pres">
      <dgm:prSet presAssocID="{111DDD4A-4D6F-44B5-8D71-543517F35044}" presName="horz1" presStyleCnt="0"/>
      <dgm:spPr/>
    </dgm:pt>
    <dgm:pt modelId="{DBDF1B28-B4BB-4BB3-A8BE-057E5BA23E49}" type="pres">
      <dgm:prSet presAssocID="{111DDD4A-4D6F-44B5-8D71-543517F35044}" presName="tx1" presStyleLbl="revTx" presStyleIdx="2" presStyleCnt="8"/>
      <dgm:spPr/>
    </dgm:pt>
    <dgm:pt modelId="{273A66E8-ED0D-4487-B88B-E3C7DC2C3B98}" type="pres">
      <dgm:prSet presAssocID="{111DDD4A-4D6F-44B5-8D71-543517F35044}" presName="vert1" presStyleCnt="0"/>
      <dgm:spPr/>
    </dgm:pt>
    <dgm:pt modelId="{9B390373-D18C-45B1-9C07-E979C6081EC2}" type="pres">
      <dgm:prSet presAssocID="{285959FB-B05B-47F1-B66C-7AD345150B91}" presName="thickLine" presStyleLbl="alignNode1" presStyleIdx="3" presStyleCnt="8"/>
      <dgm:spPr/>
    </dgm:pt>
    <dgm:pt modelId="{B778B152-1E0B-4ADF-9809-98CAA216FB07}" type="pres">
      <dgm:prSet presAssocID="{285959FB-B05B-47F1-B66C-7AD345150B91}" presName="horz1" presStyleCnt="0"/>
      <dgm:spPr/>
    </dgm:pt>
    <dgm:pt modelId="{69425149-B9C3-4453-9271-32C14587ED7E}" type="pres">
      <dgm:prSet presAssocID="{285959FB-B05B-47F1-B66C-7AD345150B91}" presName="tx1" presStyleLbl="revTx" presStyleIdx="3" presStyleCnt="8"/>
      <dgm:spPr/>
    </dgm:pt>
    <dgm:pt modelId="{D8C9F3C6-9D94-4ABA-AB78-ACE52BA1547D}" type="pres">
      <dgm:prSet presAssocID="{285959FB-B05B-47F1-B66C-7AD345150B91}" presName="vert1" presStyleCnt="0"/>
      <dgm:spPr/>
    </dgm:pt>
    <dgm:pt modelId="{66878811-9687-4949-99C0-7BD55FFB9112}" type="pres">
      <dgm:prSet presAssocID="{2D103E1C-398E-4E4F-8C88-B91399F7B751}" presName="thickLine" presStyleLbl="alignNode1" presStyleIdx="4" presStyleCnt="8"/>
      <dgm:spPr/>
    </dgm:pt>
    <dgm:pt modelId="{6C573C53-BD42-412B-989F-3063BBE46391}" type="pres">
      <dgm:prSet presAssocID="{2D103E1C-398E-4E4F-8C88-B91399F7B751}" presName="horz1" presStyleCnt="0"/>
      <dgm:spPr/>
    </dgm:pt>
    <dgm:pt modelId="{06DA9387-2A1E-477D-B577-F06CA1167EF0}" type="pres">
      <dgm:prSet presAssocID="{2D103E1C-398E-4E4F-8C88-B91399F7B751}" presName="tx1" presStyleLbl="revTx" presStyleIdx="4" presStyleCnt="8"/>
      <dgm:spPr/>
    </dgm:pt>
    <dgm:pt modelId="{46F65C34-BF28-4CBF-AEDB-FADDBA73D57D}" type="pres">
      <dgm:prSet presAssocID="{2D103E1C-398E-4E4F-8C88-B91399F7B751}" presName="vert1" presStyleCnt="0"/>
      <dgm:spPr/>
    </dgm:pt>
    <dgm:pt modelId="{91FDCC4A-2587-450A-9ECB-D31FE86CAEB7}" type="pres">
      <dgm:prSet presAssocID="{4B5F7916-6A57-4A6E-BECA-B08FB43691EA}" presName="thickLine" presStyleLbl="alignNode1" presStyleIdx="5" presStyleCnt="8"/>
      <dgm:spPr/>
    </dgm:pt>
    <dgm:pt modelId="{5BBD71B2-46F4-4468-835E-ED2368F24712}" type="pres">
      <dgm:prSet presAssocID="{4B5F7916-6A57-4A6E-BECA-B08FB43691EA}" presName="horz1" presStyleCnt="0"/>
      <dgm:spPr/>
    </dgm:pt>
    <dgm:pt modelId="{CF9403DC-B039-458A-B235-EF985C15E7EC}" type="pres">
      <dgm:prSet presAssocID="{4B5F7916-6A57-4A6E-BECA-B08FB43691EA}" presName="tx1" presStyleLbl="revTx" presStyleIdx="5" presStyleCnt="8"/>
      <dgm:spPr/>
    </dgm:pt>
    <dgm:pt modelId="{38DC57F5-916A-4F07-88E4-849F8FAAA36E}" type="pres">
      <dgm:prSet presAssocID="{4B5F7916-6A57-4A6E-BECA-B08FB43691EA}" presName="vert1" presStyleCnt="0"/>
      <dgm:spPr/>
    </dgm:pt>
    <dgm:pt modelId="{97FDD36A-AF5C-40E9-9E83-D72301243845}" type="pres">
      <dgm:prSet presAssocID="{A94E1B9A-9B22-425A-8E9C-8B4BE95AAF2F}" presName="thickLine" presStyleLbl="alignNode1" presStyleIdx="6" presStyleCnt="8"/>
      <dgm:spPr/>
    </dgm:pt>
    <dgm:pt modelId="{96E241C2-DED9-4407-A223-74304342F0B1}" type="pres">
      <dgm:prSet presAssocID="{A94E1B9A-9B22-425A-8E9C-8B4BE95AAF2F}" presName="horz1" presStyleCnt="0"/>
      <dgm:spPr/>
    </dgm:pt>
    <dgm:pt modelId="{4A8A5377-8DD0-4961-8059-7DCD907D7CD7}" type="pres">
      <dgm:prSet presAssocID="{A94E1B9A-9B22-425A-8E9C-8B4BE95AAF2F}" presName="tx1" presStyleLbl="revTx" presStyleIdx="6" presStyleCnt="8"/>
      <dgm:spPr/>
    </dgm:pt>
    <dgm:pt modelId="{71179D07-0F82-4BFD-8664-3BC13BC08053}" type="pres">
      <dgm:prSet presAssocID="{A94E1B9A-9B22-425A-8E9C-8B4BE95AAF2F}" presName="vert1" presStyleCnt="0"/>
      <dgm:spPr/>
    </dgm:pt>
    <dgm:pt modelId="{E9C3D3A0-61A9-4C95-A2C8-E0A83ED4D3D3}" type="pres">
      <dgm:prSet presAssocID="{D2FFEDEA-B288-4AF7-9FF8-6DAEF886D65F}" presName="thickLine" presStyleLbl="alignNode1" presStyleIdx="7" presStyleCnt="8"/>
      <dgm:spPr/>
    </dgm:pt>
    <dgm:pt modelId="{97B1B3DD-0EDD-4842-9483-08AE2F9D654E}" type="pres">
      <dgm:prSet presAssocID="{D2FFEDEA-B288-4AF7-9FF8-6DAEF886D65F}" presName="horz1" presStyleCnt="0"/>
      <dgm:spPr/>
    </dgm:pt>
    <dgm:pt modelId="{9DFF22BD-6256-41D4-9E93-875116CA3D97}" type="pres">
      <dgm:prSet presAssocID="{D2FFEDEA-B288-4AF7-9FF8-6DAEF886D65F}" presName="tx1" presStyleLbl="revTx" presStyleIdx="7" presStyleCnt="8"/>
      <dgm:spPr/>
    </dgm:pt>
    <dgm:pt modelId="{372E0F70-8406-4E10-A987-06AE4FB99246}" type="pres">
      <dgm:prSet presAssocID="{D2FFEDEA-B288-4AF7-9FF8-6DAEF886D65F}" presName="vert1" presStyleCnt="0"/>
      <dgm:spPr/>
    </dgm:pt>
  </dgm:ptLst>
  <dgm:cxnLst>
    <dgm:cxn modelId="{48CCE70E-EAF7-4C8D-9820-FAB6540C572A}" type="presOf" srcId="{2D103E1C-398E-4E4F-8C88-B91399F7B751}" destId="{06DA9387-2A1E-477D-B577-F06CA1167EF0}" srcOrd="0" destOrd="0" presId="urn:microsoft.com/office/officeart/2008/layout/LinedList"/>
    <dgm:cxn modelId="{8725841C-6027-47D3-9B1D-286DDB2F9F0F}" srcId="{572E6EAF-B93E-4CD5-8FF3-49A00B0107FE}" destId="{2D103E1C-398E-4E4F-8C88-B91399F7B751}" srcOrd="4" destOrd="0" parTransId="{6E4E54D8-F99A-493F-BAC6-0126276898F6}" sibTransId="{06B4F4C6-F018-41A0-BDAB-9FA31C131359}"/>
    <dgm:cxn modelId="{C266171D-5D5E-4DE7-9D7B-3EFC2769CAD8}" type="presOf" srcId="{D2FFEDEA-B288-4AF7-9FF8-6DAEF886D65F}" destId="{9DFF22BD-6256-41D4-9E93-875116CA3D97}" srcOrd="0" destOrd="0" presId="urn:microsoft.com/office/officeart/2008/layout/LinedList"/>
    <dgm:cxn modelId="{DA3FC21D-8805-4467-88C0-70F9CBCC208F}" srcId="{572E6EAF-B93E-4CD5-8FF3-49A00B0107FE}" destId="{111DDD4A-4D6F-44B5-8D71-543517F35044}" srcOrd="2" destOrd="0" parTransId="{2C3F7D14-6B9D-4BCA-B99D-A0A765AFB82A}" sibTransId="{38686DE3-D937-4FF9-93C1-C54E5E2DC78E}"/>
    <dgm:cxn modelId="{690BA521-3E80-4647-A597-757E4FFCF041}" type="presOf" srcId="{572E6EAF-B93E-4CD5-8FF3-49A00B0107FE}" destId="{E1390D6C-1ADA-43BE-A43D-A3C6789C1F4D}" srcOrd="0" destOrd="0" presId="urn:microsoft.com/office/officeart/2008/layout/LinedList"/>
    <dgm:cxn modelId="{7735B323-B69C-46E4-B255-20D2C8A7130F}" type="presOf" srcId="{4B5F7916-6A57-4A6E-BECA-B08FB43691EA}" destId="{CF9403DC-B039-458A-B235-EF985C15E7EC}" srcOrd="0" destOrd="0" presId="urn:microsoft.com/office/officeart/2008/layout/LinedList"/>
    <dgm:cxn modelId="{3591FD29-7723-4FF1-8B27-B742EF5255AA}" type="presOf" srcId="{285959FB-B05B-47F1-B66C-7AD345150B91}" destId="{69425149-B9C3-4453-9271-32C14587ED7E}" srcOrd="0" destOrd="0" presId="urn:microsoft.com/office/officeart/2008/layout/LinedList"/>
    <dgm:cxn modelId="{DE67612C-2454-4C47-A1EF-6DCCE109E444}" srcId="{572E6EAF-B93E-4CD5-8FF3-49A00B0107FE}" destId="{D2FFEDEA-B288-4AF7-9FF8-6DAEF886D65F}" srcOrd="7" destOrd="0" parTransId="{5960B616-2EE3-4378-9BA3-1666FAE68AAA}" sibTransId="{A3536016-95F7-4048-94FF-146D829EA30B}"/>
    <dgm:cxn modelId="{96BD4D4F-4F4D-4217-8314-413C9FAD3134}" srcId="{572E6EAF-B93E-4CD5-8FF3-49A00B0107FE}" destId="{A94E1B9A-9B22-425A-8E9C-8B4BE95AAF2F}" srcOrd="6" destOrd="0" parTransId="{04D5CDFA-2BC6-486C-8274-5AC7939A7884}" sibTransId="{1FA0D156-6E3A-4B06-86BF-0ACE9B8A9FA6}"/>
    <dgm:cxn modelId="{3562D874-6AE3-4282-B325-34A70402EAC5}" type="presOf" srcId="{37431404-EA8E-4D48-8D48-3D03B7C4F87F}" destId="{E4580C03-A59F-41DA-99C3-E2AA27558E15}" srcOrd="0" destOrd="0" presId="urn:microsoft.com/office/officeart/2008/layout/LinedList"/>
    <dgm:cxn modelId="{7A0B7287-E165-4B05-A6DF-E3E79C5153AB}" type="presOf" srcId="{111DDD4A-4D6F-44B5-8D71-543517F35044}" destId="{DBDF1B28-B4BB-4BB3-A8BE-057E5BA23E49}" srcOrd="0" destOrd="0" presId="urn:microsoft.com/office/officeart/2008/layout/LinedList"/>
    <dgm:cxn modelId="{7F6045A1-A5FC-4077-B19F-D24BF8C563E0}" type="presOf" srcId="{8428C61D-74D2-4F1B-90BA-01C44B860D9A}" destId="{6008F4CD-CA3F-4C52-8F74-261697FA850E}" srcOrd="0" destOrd="0" presId="urn:microsoft.com/office/officeart/2008/layout/LinedList"/>
    <dgm:cxn modelId="{0B18BAA7-ADBC-4D62-8BAB-2D49F60DFFC2}" type="presOf" srcId="{A94E1B9A-9B22-425A-8E9C-8B4BE95AAF2F}" destId="{4A8A5377-8DD0-4961-8059-7DCD907D7CD7}" srcOrd="0" destOrd="0" presId="urn:microsoft.com/office/officeart/2008/layout/LinedList"/>
    <dgm:cxn modelId="{9D858AB9-A374-4416-8523-D2252EDBBA23}" srcId="{572E6EAF-B93E-4CD5-8FF3-49A00B0107FE}" destId="{8428C61D-74D2-4F1B-90BA-01C44B860D9A}" srcOrd="1" destOrd="0" parTransId="{1EFD9FC7-8985-4E55-98B3-F33CB6DE16E3}" sibTransId="{88EC9618-3F07-484C-8931-A11E5458D790}"/>
    <dgm:cxn modelId="{1672B4C0-9612-4ADB-B8AA-59B110946F40}" srcId="{572E6EAF-B93E-4CD5-8FF3-49A00B0107FE}" destId="{4B5F7916-6A57-4A6E-BECA-B08FB43691EA}" srcOrd="5" destOrd="0" parTransId="{60E93021-9F29-43E3-A837-5D05B5EF0232}" sibTransId="{72958536-C24D-4DD1-9513-3F56EE6BEDD3}"/>
    <dgm:cxn modelId="{99AD09C1-3A7F-4D9A-8152-378474C8084F}" srcId="{572E6EAF-B93E-4CD5-8FF3-49A00B0107FE}" destId="{37431404-EA8E-4D48-8D48-3D03B7C4F87F}" srcOrd="0" destOrd="0" parTransId="{1AABE975-4979-4AD6-A005-1AB3BD1EDACD}" sibTransId="{1859131E-1387-4570-9AC4-1055C0A06288}"/>
    <dgm:cxn modelId="{861B63F9-40E1-491F-B55F-97330AE82386}" srcId="{572E6EAF-B93E-4CD5-8FF3-49A00B0107FE}" destId="{285959FB-B05B-47F1-B66C-7AD345150B91}" srcOrd="3" destOrd="0" parTransId="{5C78346D-9992-46B6-8104-67C2EF8FA8CE}" sibTransId="{DAD0607E-B0B9-4490-B2E7-AB6066448D2B}"/>
    <dgm:cxn modelId="{8DDF58E9-8163-4D48-8CC8-F2E2E0D07D13}" type="presParOf" srcId="{E1390D6C-1ADA-43BE-A43D-A3C6789C1F4D}" destId="{A0034D24-947A-44B9-B9C7-997D26D5B73F}" srcOrd="0" destOrd="0" presId="urn:microsoft.com/office/officeart/2008/layout/LinedList"/>
    <dgm:cxn modelId="{310B0C98-430E-438D-BDB4-50C53EA8B5C9}" type="presParOf" srcId="{E1390D6C-1ADA-43BE-A43D-A3C6789C1F4D}" destId="{F8BCD262-4D68-431E-8E7F-F37240D1FD69}" srcOrd="1" destOrd="0" presId="urn:microsoft.com/office/officeart/2008/layout/LinedList"/>
    <dgm:cxn modelId="{48CE1954-D0C3-4455-A968-66A802866670}" type="presParOf" srcId="{F8BCD262-4D68-431E-8E7F-F37240D1FD69}" destId="{E4580C03-A59F-41DA-99C3-E2AA27558E15}" srcOrd="0" destOrd="0" presId="urn:microsoft.com/office/officeart/2008/layout/LinedList"/>
    <dgm:cxn modelId="{1FC4868F-A174-4C66-AA09-73A0F30104FC}" type="presParOf" srcId="{F8BCD262-4D68-431E-8E7F-F37240D1FD69}" destId="{FFD21B05-CFB4-447D-8EB9-5E45DFC05CEA}" srcOrd="1" destOrd="0" presId="urn:microsoft.com/office/officeart/2008/layout/LinedList"/>
    <dgm:cxn modelId="{A863F3A3-E5C0-447F-92C5-C5CAE9592C94}" type="presParOf" srcId="{E1390D6C-1ADA-43BE-A43D-A3C6789C1F4D}" destId="{D644E310-59C5-46F8-A131-6608573E372D}" srcOrd="2" destOrd="0" presId="urn:microsoft.com/office/officeart/2008/layout/LinedList"/>
    <dgm:cxn modelId="{033E9EEC-E7A5-47D0-835F-2EC09E86D49B}" type="presParOf" srcId="{E1390D6C-1ADA-43BE-A43D-A3C6789C1F4D}" destId="{3E494AA1-1195-47C1-A22C-985E51C2B50E}" srcOrd="3" destOrd="0" presId="urn:microsoft.com/office/officeart/2008/layout/LinedList"/>
    <dgm:cxn modelId="{6AF2C842-CCFB-4921-8953-DAA1902E0C3E}" type="presParOf" srcId="{3E494AA1-1195-47C1-A22C-985E51C2B50E}" destId="{6008F4CD-CA3F-4C52-8F74-261697FA850E}" srcOrd="0" destOrd="0" presId="urn:microsoft.com/office/officeart/2008/layout/LinedList"/>
    <dgm:cxn modelId="{7AC7C7AA-1AD1-4433-9764-54054550AA88}" type="presParOf" srcId="{3E494AA1-1195-47C1-A22C-985E51C2B50E}" destId="{B42886CA-5A7A-4FCB-AA0E-983068ACCFDE}" srcOrd="1" destOrd="0" presId="urn:microsoft.com/office/officeart/2008/layout/LinedList"/>
    <dgm:cxn modelId="{D64C3FCE-1A8A-4D24-A921-8145E435313A}" type="presParOf" srcId="{E1390D6C-1ADA-43BE-A43D-A3C6789C1F4D}" destId="{FB1B6500-887E-495A-9780-6ECB9CBC2F0A}" srcOrd="4" destOrd="0" presId="urn:microsoft.com/office/officeart/2008/layout/LinedList"/>
    <dgm:cxn modelId="{D339818F-36B4-4EAD-B1D5-6D9B938CA573}" type="presParOf" srcId="{E1390D6C-1ADA-43BE-A43D-A3C6789C1F4D}" destId="{79CDF249-3DF9-4017-85FC-5AAE3DEEE8C6}" srcOrd="5" destOrd="0" presId="urn:microsoft.com/office/officeart/2008/layout/LinedList"/>
    <dgm:cxn modelId="{D8639A99-5D4D-40B6-89F9-7531C41ADA65}" type="presParOf" srcId="{79CDF249-3DF9-4017-85FC-5AAE3DEEE8C6}" destId="{DBDF1B28-B4BB-4BB3-A8BE-057E5BA23E49}" srcOrd="0" destOrd="0" presId="urn:microsoft.com/office/officeart/2008/layout/LinedList"/>
    <dgm:cxn modelId="{86136D29-6F00-4F03-AD31-72E125EACEA6}" type="presParOf" srcId="{79CDF249-3DF9-4017-85FC-5AAE3DEEE8C6}" destId="{273A66E8-ED0D-4487-B88B-E3C7DC2C3B98}" srcOrd="1" destOrd="0" presId="urn:microsoft.com/office/officeart/2008/layout/LinedList"/>
    <dgm:cxn modelId="{4714123C-839C-4B36-85DE-686523E35BE5}" type="presParOf" srcId="{E1390D6C-1ADA-43BE-A43D-A3C6789C1F4D}" destId="{9B390373-D18C-45B1-9C07-E979C6081EC2}" srcOrd="6" destOrd="0" presId="urn:microsoft.com/office/officeart/2008/layout/LinedList"/>
    <dgm:cxn modelId="{7EEFE537-B5F6-4021-A0D8-17EF002EDCE9}" type="presParOf" srcId="{E1390D6C-1ADA-43BE-A43D-A3C6789C1F4D}" destId="{B778B152-1E0B-4ADF-9809-98CAA216FB07}" srcOrd="7" destOrd="0" presId="urn:microsoft.com/office/officeart/2008/layout/LinedList"/>
    <dgm:cxn modelId="{309E4342-1B07-4296-8533-01E9723A3D4E}" type="presParOf" srcId="{B778B152-1E0B-4ADF-9809-98CAA216FB07}" destId="{69425149-B9C3-4453-9271-32C14587ED7E}" srcOrd="0" destOrd="0" presId="urn:microsoft.com/office/officeart/2008/layout/LinedList"/>
    <dgm:cxn modelId="{DDA56EAA-86BC-4120-A3D0-C5134E838F61}" type="presParOf" srcId="{B778B152-1E0B-4ADF-9809-98CAA216FB07}" destId="{D8C9F3C6-9D94-4ABA-AB78-ACE52BA1547D}" srcOrd="1" destOrd="0" presId="urn:microsoft.com/office/officeart/2008/layout/LinedList"/>
    <dgm:cxn modelId="{DF396BA0-2EC7-49E0-8CD7-B1514D4C7E3E}" type="presParOf" srcId="{E1390D6C-1ADA-43BE-A43D-A3C6789C1F4D}" destId="{66878811-9687-4949-99C0-7BD55FFB9112}" srcOrd="8" destOrd="0" presId="urn:microsoft.com/office/officeart/2008/layout/LinedList"/>
    <dgm:cxn modelId="{6AFA53B5-C68F-4D81-A7F7-18592EEFC36D}" type="presParOf" srcId="{E1390D6C-1ADA-43BE-A43D-A3C6789C1F4D}" destId="{6C573C53-BD42-412B-989F-3063BBE46391}" srcOrd="9" destOrd="0" presId="urn:microsoft.com/office/officeart/2008/layout/LinedList"/>
    <dgm:cxn modelId="{6112FE61-C9F0-421D-A70A-D94C0E253172}" type="presParOf" srcId="{6C573C53-BD42-412B-989F-3063BBE46391}" destId="{06DA9387-2A1E-477D-B577-F06CA1167EF0}" srcOrd="0" destOrd="0" presId="urn:microsoft.com/office/officeart/2008/layout/LinedList"/>
    <dgm:cxn modelId="{5FA7B38A-BE38-4929-A849-64748893FFB1}" type="presParOf" srcId="{6C573C53-BD42-412B-989F-3063BBE46391}" destId="{46F65C34-BF28-4CBF-AEDB-FADDBA73D57D}" srcOrd="1" destOrd="0" presId="urn:microsoft.com/office/officeart/2008/layout/LinedList"/>
    <dgm:cxn modelId="{73A71637-EF02-4130-AE52-2C9D557E8EE5}" type="presParOf" srcId="{E1390D6C-1ADA-43BE-A43D-A3C6789C1F4D}" destId="{91FDCC4A-2587-450A-9ECB-D31FE86CAEB7}" srcOrd="10" destOrd="0" presId="urn:microsoft.com/office/officeart/2008/layout/LinedList"/>
    <dgm:cxn modelId="{74928C6C-B25E-419C-8BA3-EF353EF96A76}" type="presParOf" srcId="{E1390D6C-1ADA-43BE-A43D-A3C6789C1F4D}" destId="{5BBD71B2-46F4-4468-835E-ED2368F24712}" srcOrd="11" destOrd="0" presId="urn:microsoft.com/office/officeart/2008/layout/LinedList"/>
    <dgm:cxn modelId="{D8045A93-8EDF-4C0E-B458-85863E1D46FF}" type="presParOf" srcId="{5BBD71B2-46F4-4468-835E-ED2368F24712}" destId="{CF9403DC-B039-458A-B235-EF985C15E7EC}" srcOrd="0" destOrd="0" presId="urn:microsoft.com/office/officeart/2008/layout/LinedList"/>
    <dgm:cxn modelId="{E073AEB0-8F6B-457C-8047-40667FA6CE69}" type="presParOf" srcId="{5BBD71B2-46F4-4468-835E-ED2368F24712}" destId="{38DC57F5-916A-4F07-88E4-849F8FAAA36E}" srcOrd="1" destOrd="0" presId="urn:microsoft.com/office/officeart/2008/layout/LinedList"/>
    <dgm:cxn modelId="{8E924C76-3A1F-433E-B24A-4E3986E21B42}" type="presParOf" srcId="{E1390D6C-1ADA-43BE-A43D-A3C6789C1F4D}" destId="{97FDD36A-AF5C-40E9-9E83-D72301243845}" srcOrd="12" destOrd="0" presId="urn:microsoft.com/office/officeart/2008/layout/LinedList"/>
    <dgm:cxn modelId="{92CB4ED9-148F-4FAF-A901-439DD919729D}" type="presParOf" srcId="{E1390D6C-1ADA-43BE-A43D-A3C6789C1F4D}" destId="{96E241C2-DED9-4407-A223-74304342F0B1}" srcOrd="13" destOrd="0" presId="urn:microsoft.com/office/officeart/2008/layout/LinedList"/>
    <dgm:cxn modelId="{E746CEC7-2861-44DF-98C7-F7B8306A1F18}" type="presParOf" srcId="{96E241C2-DED9-4407-A223-74304342F0B1}" destId="{4A8A5377-8DD0-4961-8059-7DCD907D7CD7}" srcOrd="0" destOrd="0" presId="urn:microsoft.com/office/officeart/2008/layout/LinedList"/>
    <dgm:cxn modelId="{3DEB4133-E882-411A-A115-22AEBA78D330}" type="presParOf" srcId="{96E241C2-DED9-4407-A223-74304342F0B1}" destId="{71179D07-0F82-4BFD-8664-3BC13BC08053}" srcOrd="1" destOrd="0" presId="urn:microsoft.com/office/officeart/2008/layout/LinedList"/>
    <dgm:cxn modelId="{83393889-A3C1-4043-894F-862278DE03A5}" type="presParOf" srcId="{E1390D6C-1ADA-43BE-A43D-A3C6789C1F4D}" destId="{E9C3D3A0-61A9-4C95-A2C8-E0A83ED4D3D3}" srcOrd="14" destOrd="0" presId="urn:microsoft.com/office/officeart/2008/layout/LinedList"/>
    <dgm:cxn modelId="{53C2931A-AC29-4CF7-9568-F2069F959213}" type="presParOf" srcId="{E1390D6C-1ADA-43BE-A43D-A3C6789C1F4D}" destId="{97B1B3DD-0EDD-4842-9483-08AE2F9D654E}" srcOrd="15" destOrd="0" presId="urn:microsoft.com/office/officeart/2008/layout/LinedList"/>
    <dgm:cxn modelId="{1763AEC5-F3BB-4D19-ADDA-FADF9D77AD61}" type="presParOf" srcId="{97B1B3DD-0EDD-4842-9483-08AE2F9D654E}" destId="{9DFF22BD-6256-41D4-9E93-875116CA3D97}" srcOrd="0" destOrd="0" presId="urn:microsoft.com/office/officeart/2008/layout/LinedList"/>
    <dgm:cxn modelId="{653F417A-E85F-4D5D-92DB-0D12A2D65164}" type="presParOf" srcId="{97B1B3DD-0EDD-4842-9483-08AE2F9D654E}" destId="{372E0F70-8406-4E10-A987-06AE4FB992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E2D01-EC32-4A43-9B94-B2AEC833D6D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A2B22B-C983-4B91-A29D-A274FDD99A3A}">
      <dgm:prSet/>
      <dgm:spPr/>
      <dgm:t>
        <a:bodyPr/>
        <a:lstStyle/>
        <a:p>
          <a:pPr>
            <a:lnSpc>
              <a:spcPct val="100000"/>
            </a:lnSpc>
          </a:pPr>
          <a:r>
            <a:rPr lang="en-US"/>
            <a:t>These instructions will all say to prepare from </a:t>
          </a:r>
          <a:r>
            <a:rPr lang="en-US" b="1" u="sng"/>
            <a:t>frozen state only</a:t>
          </a:r>
          <a:r>
            <a:rPr lang="en-US"/>
            <a:t>.</a:t>
          </a:r>
        </a:p>
      </dgm:t>
    </dgm:pt>
    <dgm:pt modelId="{29FF9701-E331-477F-A11A-AB986D4277B8}" type="parTrans" cxnId="{97DD0379-CB20-4969-8A04-8FB5126B355A}">
      <dgm:prSet/>
      <dgm:spPr/>
      <dgm:t>
        <a:bodyPr/>
        <a:lstStyle/>
        <a:p>
          <a:endParaRPr lang="en-US"/>
        </a:p>
      </dgm:t>
    </dgm:pt>
    <dgm:pt modelId="{AD522BED-E1CA-4C64-8D8D-AB4897E409CC}" type="sibTrans" cxnId="{97DD0379-CB20-4969-8A04-8FB5126B355A}">
      <dgm:prSet/>
      <dgm:spPr/>
      <dgm:t>
        <a:bodyPr/>
        <a:lstStyle/>
        <a:p>
          <a:endParaRPr lang="en-US"/>
        </a:p>
      </dgm:t>
    </dgm:pt>
    <dgm:pt modelId="{16A901ED-3AA6-4F60-96B9-07574A43541A}">
      <dgm:prSet/>
      <dgm:spPr/>
      <dgm:t>
        <a:bodyPr/>
        <a:lstStyle/>
        <a:p>
          <a:pPr>
            <a:lnSpc>
              <a:spcPct val="100000"/>
            </a:lnSpc>
          </a:pPr>
          <a:r>
            <a:rPr lang="en-US"/>
            <a:t>This will eliminate any issues we might have with holding in the refrigerator too long.  </a:t>
          </a:r>
        </a:p>
      </dgm:t>
    </dgm:pt>
    <dgm:pt modelId="{04D59E57-BBB7-4C28-906E-7DCB9584D762}" type="parTrans" cxnId="{4C436293-5F1D-4330-9360-C3C1C089DD17}">
      <dgm:prSet/>
      <dgm:spPr/>
      <dgm:t>
        <a:bodyPr/>
        <a:lstStyle/>
        <a:p>
          <a:endParaRPr lang="en-US"/>
        </a:p>
      </dgm:t>
    </dgm:pt>
    <dgm:pt modelId="{913089F7-0F2F-4D88-99B6-F6C2BA3F9F28}" type="sibTrans" cxnId="{4C436293-5F1D-4330-9360-C3C1C089DD17}">
      <dgm:prSet/>
      <dgm:spPr/>
      <dgm:t>
        <a:bodyPr/>
        <a:lstStyle/>
        <a:p>
          <a:endParaRPr lang="en-US"/>
        </a:p>
      </dgm:t>
    </dgm:pt>
    <dgm:pt modelId="{2EC6F11B-3547-4470-9BF8-A3614FE3D888}" type="pres">
      <dgm:prSet presAssocID="{A98E2D01-EC32-4A43-9B94-B2AEC833D6D3}" presName="root" presStyleCnt="0">
        <dgm:presLayoutVars>
          <dgm:dir/>
          <dgm:resizeHandles val="exact"/>
        </dgm:presLayoutVars>
      </dgm:prSet>
      <dgm:spPr/>
    </dgm:pt>
    <dgm:pt modelId="{69540EDA-592D-498D-A224-92FB8B3317EA}" type="pres">
      <dgm:prSet presAssocID="{23A2B22B-C983-4B91-A29D-A274FDD99A3A}" presName="compNode" presStyleCnt="0"/>
      <dgm:spPr/>
    </dgm:pt>
    <dgm:pt modelId="{B1CF3D79-E6CE-417A-ACDF-7ED560C53048}" type="pres">
      <dgm:prSet presAssocID="{23A2B22B-C983-4B91-A29D-A274FDD99A3A}" presName="bgRect" presStyleLbl="bgShp" presStyleIdx="0" presStyleCnt="2"/>
      <dgm:spPr/>
    </dgm:pt>
    <dgm:pt modelId="{6B0E29F4-7868-4360-9EF1-54AC65B2E42E}" type="pres">
      <dgm:prSet presAssocID="{23A2B22B-C983-4B91-A29D-A274FDD99A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nowflake"/>
        </a:ext>
      </dgm:extLst>
    </dgm:pt>
    <dgm:pt modelId="{1CBD6818-4D81-4B76-8728-6943B33C5643}" type="pres">
      <dgm:prSet presAssocID="{23A2B22B-C983-4B91-A29D-A274FDD99A3A}" presName="spaceRect" presStyleCnt="0"/>
      <dgm:spPr/>
    </dgm:pt>
    <dgm:pt modelId="{71AE1224-C3DC-43D6-8EDA-2894BA716B1B}" type="pres">
      <dgm:prSet presAssocID="{23A2B22B-C983-4B91-A29D-A274FDD99A3A}" presName="parTx" presStyleLbl="revTx" presStyleIdx="0" presStyleCnt="2">
        <dgm:presLayoutVars>
          <dgm:chMax val="0"/>
          <dgm:chPref val="0"/>
        </dgm:presLayoutVars>
      </dgm:prSet>
      <dgm:spPr/>
    </dgm:pt>
    <dgm:pt modelId="{8541C5C3-0B9E-4C94-874F-1B26326B788C}" type="pres">
      <dgm:prSet presAssocID="{AD522BED-E1CA-4C64-8D8D-AB4897E409CC}" presName="sibTrans" presStyleCnt="0"/>
      <dgm:spPr/>
    </dgm:pt>
    <dgm:pt modelId="{FA6C26F1-1B23-4E28-9B64-5C5CC623C94B}" type="pres">
      <dgm:prSet presAssocID="{16A901ED-3AA6-4F60-96B9-07574A43541A}" presName="compNode" presStyleCnt="0"/>
      <dgm:spPr/>
    </dgm:pt>
    <dgm:pt modelId="{8F7C6D25-323C-4816-A28A-2DCFAF2C9D4D}" type="pres">
      <dgm:prSet presAssocID="{16A901ED-3AA6-4F60-96B9-07574A43541A}" presName="bgRect" presStyleLbl="bgShp" presStyleIdx="1" presStyleCnt="2"/>
      <dgm:spPr/>
    </dgm:pt>
    <dgm:pt modelId="{2233ED05-CA2C-40FC-81FC-DAC72AC396BF}" type="pres">
      <dgm:prSet presAssocID="{16A901ED-3AA6-4F60-96B9-07574A43541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hermometer"/>
        </a:ext>
      </dgm:extLst>
    </dgm:pt>
    <dgm:pt modelId="{A4D1D084-0767-4751-BC67-BBCA23930ED2}" type="pres">
      <dgm:prSet presAssocID="{16A901ED-3AA6-4F60-96B9-07574A43541A}" presName="spaceRect" presStyleCnt="0"/>
      <dgm:spPr/>
    </dgm:pt>
    <dgm:pt modelId="{27261A56-D3F7-459E-A815-57FFA4A110FA}" type="pres">
      <dgm:prSet presAssocID="{16A901ED-3AA6-4F60-96B9-07574A43541A}" presName="parTx" presStyleLbl="revTx" presStyleIdx="1" presStyleCnt="2">
        <dgm:presLayoutVars>
          <dgm:chMax val="0"/>
          <dgm:chPref val="0"/>
        </dgm:presLayoutVars>
      </dgm:prSet>
      <dgm:spPr/>
    </dgm:pt>
  </dgm:ptLst>
  <dgm:cxnLst>
    <dgm:cxn modelId="{335FFC17-D14D-4F45-9302-61EE325363E0}" type="presOf" srcId="{23A2B22B-C983-4B91-A29D-A274FDD99A3A}" destId="{71AE1224-C3DC-43D6-8EDA-2894BA716B1B}" srcOrd="0" destOrd="0" presId="urn:microsoft.com/office/officeart/2018/2/layout/IconVerticalSolidList"/>
    <dgm:cxn modelId="{0FC25862-2372-48CE-A267-46A220371013}" type="presOf" srcId="{A98E2D01-EC32-4A43-9B94-B2AEC833D6D3}" destId="{2EC6F11B-3547-4470-9BF8-A3614FE3D888}" srcOrd="0" destOrd="0" presId="urn:microsoft.com/office/officeart/2018/2/layout/IconVerticalSolidList"/>
    <dgm:cxn modelId="{97DD0379-CB20-4969-8A04-8FB5126B355A}" srcId="{A98E2D01-EC32-4A43-9B94-B2AEC833D6D3}" destId="{23A2B22B-C983-4B91-A29D-A274FDD99A3A}" srcOrd="0" destOrd="0" parTransId="{29FF9701-E331-477F-A11A-AB986D4277B8}" sibTransId="{AD522BED-E1CA-4C64-8D8D-AB4897E409CC}"/>
    <dgm:cxn modelId="{4C436293-5F1D-4330-9360-C3C1C089DD17}" srcId="{A98E2D01-EC32-4A43-9B94-B2AEC833D6D3}" destId="{16A901ED-3AA6-4F60-96B9-07574A43541A}" srcOrd="1" destOrd="0" parTransId="{04D59E57-BBB7-4C28-906E-7DCB9584D762}" sibTransId="{913089F7-0F2F-4D88-99B6-F6C2BA3F9F28}"/>
    <dgm:cxn modelId="{898020C7-D9EF-48A9-A3D3-231396A8003C}" type="presOf" srcId="{16A901ED-3AA6-4F60-96B9-07574A43541A}" destId="{27261A56-D3F7-459E-A815-57FFA4A110FA}" srcOrd="0" destOrd="0" presId="urn:microsoft.com/office/officeart/2018/2/layout/IconVerticalSolidList"/>
    <dgm:cxn modelId="{536BEB5C-4B00-4855-BC77-5C4F1BF47896}" type="presParOf" srcId="{2EC6F11B-3547-4470-9BF8-A3614FE3D888}" destId="{69540EDA-592D-498D-A224-92FB8B3317EA}" srcOrd="0" destOrd="0" presId="urn:microsoft.com/office/officeart/2018/2/layout/IconVerticalSolidList"/>
    <dgm:cxn modelId="{DB7A1498-FFC6-4302-81B2-34F31B7351ED}" type="presParOf" srcId="{69540EDA-592D-498D-A224-92FB8B3317EA}" destId="{B1CF3D79-E6CE-417A-ACDF-7ED560C53048}" srcOrd="0" destOrd="0" presId="urn:microsoft.com/office/officeart/2018/2/layout/IconVerticalSolidList"/>
    <dgm:cxn modelId="{05664AA4-E456-412D-A2AE-B9C79E514648}" type="presParOf" srcId="{69540EDA-592D-498D-A224-92FB8B3317EA}" destId="{6B0E29F4-7868-4360-9EF1-54AC65B2E42E}" srcOrd="1" destOrd="0" presId="urn:microsoft.com/office/officeart/2018/2/layout/IconVerticalSolidList"/>
    <dgm:cxn modelId="{511F28C6-9AC1-441E-AAC7-C2067BC9C4FE}" type="presParOf" srcId="{69540EDA-592D-498D-A224-92FB8B3317EA}" destId="{1CBD6818-4D81-4B76-8728-6943B33C5643}" srcOrd="2" destOrd="0" presId="urn:microsoft.com/office/officeart/2018/2/layout/IconVerticalSolidList"/>
    <dgm:cxn modelId="{B0510E67-B8EA-457C-924B-9B53BBD7820A}" type="presParOf" srcId="{69540EDA-592D-498D-A224-92FB8B3317EA}" destId="{71AE1224-C3DC-43D6-8EDA-2894BA716B1B}" srcOrd="3" destOrd="0" presId="urn:microsoft.com/office/officeart/2018/2/layout/IconVerticalSolidList"/>
    <dgm:cxn modelId="{A80D1920-34B3-43F0-9DDF-81F4FC4ACC21}" type="presParOf" srcId="{2EC6F11B-3547-4470-9BF8-A3614FE3D888}" destId="{8541C5C3-0B9E-4C94-874F-1B26326B788C}" srcOrd="1" destOrd="0" presId="urn:microsoft.com/office/officeart/2018/2/layout/IconVerticalSolidList"/>
    <dgm:cxn modelId="{89928942-0DFF-4F37-947C-FC49E6F8A2AE}" type="presParOf" srcId="{2EC6F11B-3547-4470-9BF8-A3614FE3D888}" destId="{FA6C26F1-1B23-4E28-9B64-5C5CC623C94B}" srcOrd="2" destOrd="0" presId="urn:microsoft.com/office/officeart/2018/2/layout/IconVerticalSolidList"/>
    <dgm:cxn modelId="{9BA1A5C4-02C6-47F8-9017-46861D1D52ED}" type="presParOf" srcId="{FA6C26F1-1B23-4E28-9B64-5C5CC623C94B}" destId="{8F7C6D25-323C-4816-A28A-2DCFAF2C9D4D}" srcOrd="0" destOrd="0" presId="urn:microsoft.com/office/officeart/2018/2/layout/IconVerticalSolidList"/>
    <dgm:cxn modelId="{A0C5950A-25AE-4244-9297-501763BCC280}" type="presParOf" srcId="{FA6C26F1-1B23-4E28-9B64-5C5CC623C94B}" destId="{2233ED05-CA2C-40FC-81FC-DAC72AC396BF}" srcOrd="1" destOrd="0" presId="urn:microsoft.com/office/officeart/2018/2/layout/IconVerticalSolidList"/>
    <dgm:cxn modelId="{A6272691-DA47-4277-8604-571EB92AC429}" type="presParOf" srcId="{FA6C26F1-1B23-4E28-9B64-5C5CC623C94B}" destId="{A4D1D084-0767-4751-BC67-BBCA23930ED2}" srcOrd="2" destOrd="0" presId="urn:microsoft.com/office/officeart/2018/2/layout/IconVerticalSolidList"/>
    <dgm:cxn modelId="{D6A20B57-498B-40CC-96EB-2E57B514523F}" type="presParOf" srcId="{FA6C26F1-1B23-4E28-9B64-5C5CC623C94B}" destId="{27261A56-D3F7-459E-A815-57FFA4A110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34D24-947A-44B9-B9C7-997D26D5B73F}">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80C03-A59F-41DA-99C3-E2AA27558E15}">
      <dsp:nvSpPr>
        <dsp:cNvPr id="0" name=""/>
        <dsp:cNvSpPr/>
      </dsp:nvSpPr>
      <dsp:spPr>
        <a:xfrm>
          <a:off x="0" y="0"/>
          <a:ext cx="7728267"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Lasagna Rollups</a:t>
          </a:r>
        </a:p>
      </dsp:txBody>
      <dsp:txXfrm>
        <a:off x="0" y="0"/>
        <a:ext cx="7728267" cy="635915"/>
      </dsp:txXfrm>
    </dsp:sp>
    <dsp:sp modelId="{D644E310-59C5-46F8-A131-6608573E372D}">
      <dsp:nvSpPr>
        <dsp:cNvPr id="0" name=""/>
        <dsp:cNvSpPr/>
      </dsp:nvSpPr>
      <dsp:spPr>
        <a:xfrm>
          <a:off x="0" y="635915"/>
          <a:ext cx="7728267" cy="0"/>
        </a:xfrm>
        <a:prstGeom prst="line">
          <a:avLst/>
        </a:prstGeom>
        <a:solidFill>
          <a:schemeClr val="accent2">
            <a:hueOff val="279208"/>
            <a:satOff val="-4505"/>
            <a:lumOff val="-784"/>
            <a:alphaOff val="0"/>
          </a:schemeClr>
        </a:solidFill>
        <a:ln w="10795" cap="flat" cmpd="sng" algn="ctr">
          <a:solidFill>
            <a:schemeClr val="accent2">
              <a:hueOff val="279208"/>
              <a:satOff val="-450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8F4CD-CA3F-4C52-8F74-261697FA850E}">
      <dsp:nvSpPr>
        <dsp:cNvPr id="0" name=""/>
        <dsp:cNvSpPr/>
      </dsp:nvSpPr>
      <dsp:spPr>
        <a:xfrm>
          <a:off x="0" y="635915"/>
          <a:ext cx="7728267"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Mini Cheese Raviolis</a:t>
          </a:r>
        </a:p>
      </dsp:txBody>
      <dsp:txXfrm>
        <a:off x="0" y="635915"/>
        <a:ext cx="7728267" cy="635915"/>
      </dsp:txXfrm>
    </dsp:sp>
    <dsp:sp modelId="{FB1B6500-887E-495A-9780-6ECB9CBC2F0A}">
      <dsp:nvSpPr>
        <dsp:cNvPr id="0" name=""/>
        <dsp:cNvSpPr/>
      </dsp:nvSpPr>
      <dsp:spPr>
        <a:xfrm>
          <a:off x="0" y="1271831"/>
          <a:ext cx="7728267" cy="0"/>
        </a:xfrm>
        <a:prstGeom prst="line">
          <a:avLst/>
        </a:prstGeom>
        <a:solidFill>
          <a:schemeClr val="accent2">
            <a:hueOff val="558415"/>
            <a:satOff val="-9010"/>
            <a:lumOff val="-1569"/>
            <a:alphaOff val="0"/>
          </a:schemeClr>
        </a:solidFill>
        <a:ln w="10795" cap="flat" cmpd="sng" algn="ctr">
          <a:solidFill>
            <a:schemeClr val="accent2">
              <a:hueOff val="558415"/>
              <a:satOff val="-9010"/>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F1B28-B4BB-4BB3-A8BE-057E5BA23E49}">
      <dsp:nvSpPr>
        <dsp:cNvPr id="0" name=""/>
        <dsp:cNvSpPr/>
      </dsp:nvSpPr>
      <dsp:spPr>
        <a:xfrm>
          <a:off x="0" y="1271831"/>
          <a:ext cx="7728267"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Stuffed Shells</a:t>
          </a:r>
        </a:p>
      </dsp:txBody>
      <dsp:txXfrm>
        <a:off x="0" y="1271831"/>
        <a:ext cx="7728267" cy="635915"/>
      </dsp:txXfrm>
    </dsp:sp>
    <dsp:sp modelId="{9B390373-D18C-45B1-9C07-E979C6081EC2}">
      <dsp:nvSpPr>
        <dsp:cNvPr id="0" name=""/>
        <dsp:cNvSpPr/>
      </dsp:nvSpPr>
      <dsp:spPr>
        <a:xfrm>
          <a:off x="0" y="1907746"/>
          <a:ext cx="7728267" cy="0"/>
        </a:xfrm>
        <a:prstGeom prst="line">
          <a:avLst/>
        </a:prstGeom>
        <a:solidFill>
          <a:schemeClr val="accent2">
            <a:hueOff val="837623"/>
            <a:satOff val="-13515"/>
            <a:lumOff val="-2353"/>
            <a:alphaOff val="0"/>
          </a:schemeClr>
        </a:solidFill>
        <a:ln w="10795" cap="flat" cmpd="sng" algn="ctr">
          <a:solidFill>
            <a:schemeClr val="accent2">
              <a:hueOff val="837623"/>
              <a:satOff val="-1351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25149-B9C3-4453-9271-32C14587ED7E}">
      <dsp:nvSpPr>
        <dsp:cNvPr id="0" name=""/>
        <dsp:cNvSpPr/>
      </dsp:nvSpPr>
      <dsp:spPr>
        <a:xfrm>
          <a:off x="0" y="1907746"/>
          <a:ext cx="7728267"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Twisted Mozzarella Filled Breadsticks</a:t>
          </a:r>
        </a:p>
      </dsp:txBody>
      <dsp:txXfrm>
        <a:off x="0" y="1907746"/>
        <a:ext cx="7728267" cy="635915"/>
      </dsp:txXfrm>
    </dsp:sp>
    <dsp:sp modelId="{66878811-9687-4949-99C0-7BD55FFB9112}">
      <dsp:nvSpPr>
        <dsp:cNvPr id="0" name=""/>
        <dsp:cNvSpPr/>
      </dsp:nvSpPr>
      <dsp:spPr>
        <a:xfrm>
          <a:off x="0" y="2543662"/>
          <a:ext cx="7728267" cy="0"/>
        </a:xfrm>
        <a:prstGeom prst="line">
          <a:avLst/>
        </a:prstGeom>
        <a:solidFill>
          <a:schemeClr val="accent2">
            <a:hueOff val="1116831"/>
            <a:satOff val="-18019"/>
            <a:lumOff val="-3137"/>
            <a:alphaOff val="0"/>
          </a:schemeClr>
        </a:solidFill>
        <a:ln w="10795" cap="flat" cmpd="sng" algn="ctr">
          <a:solidFill>
            <a:schemeClr val="accent2">
              <a:hueOff val="1116831"/>
              <a:satOff val="-18019"/>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A9387-2A1E-477D-B577-F06CA1167EF0}">
      <dsp:nvSpPr>
        <dsp:cNvPr id="0" name=""/>
        <dsp:cNvSpPr/>
      </dsp:nvSpPr>
      <dsp:spPr>
        <a:xfrm>
          <a:off x="0" y="2543662"/>
          <a:ext cx="7728267"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Mini Tacos</a:t>
          </a:r>
        </a:p>
      </dsp:txBody>
      <dsp:txXfrm>
        <a:off x="0" y="2543662"/>
        <a:ext cx="7728267" cy="635915"/>
      </dsp:txXfrm>
    </dsp:sp>
    <dsp:sp modelId="{91FDCC4A-2587-450A-9ECB-D31FE86CAEB7}">
      <dsp:nvSpPr>
        <dsp:cNvPr id="0" name=""/>
        <dsp:cNvSpPr/>
      </dsp:nvSpPr>
      <dsp:spPr>
        <a:xfrm>
          <a:off x="0" y="3179577"/>
          <a:ext cx="7728267" cy="0"/>
        </a:xfrm>
        <a:prstGeom prst="line">
          <a:avLst/>
        </a:prstGeom>
        <a:solidFill>
          <a:schemeClr val="accent2">
            <a:hueOff val="1396038"/>
            <a:satOff val="-22524"/>
            <a:lumOff val="-3921"/>
            <a:alphaOff val="0"/>
          </a:schemeClr>
        </a:solidFill>
        <a:ln w="10795" cap="flat" cmpd="sng" algn="ctr">
          <a:solidFill>
            <a:schemeClr val="accent2">
              <a:hueOff val="1396038"/>
              <a:satOff val="-22524"/>
              <a:lumOff val="-3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9403DC-B039-458A-B235-EF985C15E7EC}">
      <dsp:nvSpPr>
        <dsp:cNvPr id="0" name=""/>
        <dsp:cNvSpPr/>
      </dsp:nvSpPr>
      <dsp:spPr>
        <a:xfrm>
          <a:off x="0" y="3179577"/>
          <a:ext cx="7728267"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Pizzabolis - Bulk and IW</a:t>
          </a:r>
        </a:p>
      </dsp:txBody>
      <dsp:txXfrm>
        <a:off x="0" y="3179577"/>
        <a:ext cx="7728267" cy="635915"/>
      </dsp:txXfrm>
    </dsp:sp>
    <dsp:sp modelId="{97FDD36A-AF5C-40E9-9E83-D72301243845}">
      <dsp:nvSpPr>
        <dsp:cNvPr id="0" name=""/>
        <dsp:cNvSpPr/>
      </dsp:nvSpPr>
      <dsp:spPr>
        <a:xfrm>
          <a:off x="0" y="3815492"/>
          <a:ext cx="7728267" cy="0"/>
        </a:xfrm>
        <a:prstGeom prst="line">
          <a:avLst/>
        </a:prstGeom>
        <a:solidFill>
          <a:schemeClr val="accent2">
            <a:hueOff val="1675246"/>
            <a:satOff val="-27029"/>
            <a:lumOff val="-4706"/>
            <a:alphaOff val="0"/>
          </a:schemeClr>
        </a:solidFill>
        <a:ln w="10795" cap="flat" cmpd="sng" algn="ctr">
          <a:solidFill>
            <a:schemeClr val="accent2">
              <a:hueOff val="1675246"/>
              <a:satOff val="-27029"/>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A5377-8DD0-4961-8059-7DCD907D7CD7}">
      <dsp:nvSpPr>
        <dsp:cNvPr id="0" name=""/>
        <dsp:cNvSpPr/>
      </dsp:nvSpPr>
      <dsp:spPr>
        <a:xfrm>
          <a:off x="0" y="3815493"/>
          <a:ext cx="7728267"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Mini Pizza Bagels</a:t>
          </a:r>
        </a:p>
      </dsp:txBody>
      <dsp:txXfrm>
        <a:off x="0" y="3815493"/>
        <a:ext cx="7728267" cy="635915"/>
      </dsp:txXfrm>
    </dsp:sp>
    <dsp:sp modelId="{E9C3D3A0-61A9-4C95-A2C8-E0A83ED4D3D3}">
      <dsp:nvSpPr>
        <dsp:cNvPr id="0" name=""/>
        <dsp:cNvSpPr/>
      </dsp:nvSpPr>
      <dsp:spPr>
        <a:xfrm>
          <a:off x="0" y="4451408"/>
          <a:ext cx="7728267"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F22BD-6256-41D4-9E93-875116CA3D97}">
      <dsp:nvSpPr>
        <dsp:cNvPr id="0" name=""/>
        <dsp:cNvSpPr/>
      </dsp:nvSpPr>
      <dsp:spPr>
        <a:xfrm>
          <a:off x="0" y="4451408"/>
          <a:ext cx="7728267"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Jumbo Pizza Bagels   </a:t>
          </a:r>
        </a:p>
      </dsp:txBody>
      <dsp:txXfrm>
        <a:off x="0" y="4451408"/>
        <a:ext cx="7728267" cy="6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F3D79-E6CE-417A-ACDF-7ED560C53048}">
      <dsp:nvSpPr>
        <dsp:cNvPr id="0" name=""/>
        <dsp:cNvSpPr/>
      </dsp:nvSpPr>
      <dsp:spPr>
        <a:xfrm>
          <a:off x="0" y="826690"/>
          <a:ext cx="7728267" cy="1526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0E29F4-7868-4360-9EF1-54AC65B2E42E}">
      <dsp:nvSpPr>
        <dsp:cNvPr id="0" name=""/>
        <dsp:cNvSpPr/>
      </dsp:nvSpPr>
      <dsp:spPr>
        <a:xfrm>
          <a:off x="461674" y="1170084"/>
          <a:ext cx="839408" cy="839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AE1224-C3DC-43D6-8EDA-2894BA716B1B}">
      <dsp:nvSpPr>
        <dsp:cNvPr id="0" name=""/>
        <dsp:cNvSpPr/>
      </dsp:nvSpPr>
      <dsp:spPr>
        <a:xfrm>
          <a:off x="1762757" y="826690"/>
          <a:ext cx="5965509"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1111250">
            <a:lnSpc>
              <a:spcPct val="100000"/>
            </a:lnSpc>
            <a:spcBef>
              <a:spcPct val="0"/>
            </a:spcBef>
            <a:spcAft>
              <a:spcPct val="35000"/>
            </a:spcAft>
            <a:buNone/>
          </a:pPr>
          <a:r>
            <a:rPr lang="en-US" sz="2500" kern="1200"/>
            <a:t>These instructions will all say to prepare from </a:t>
          </a:r>
          <a:r>
            <a:rPr lang="en-US" sz="2500" b="1" u="sng" kern="1200"/>
            <a:t>frozen state only</a:t>
          </a:r>
          <a:r>
            <a:rPr lang="en-US" sz="2500" kern="1200"/>
            <a:t>.</a:t>
          </a:r>
        </a:p>
      </dsp:txBody>
      <dsp:txXfrm>
        <a:off x="1762757" y="826690"/>
        <a:ext cx="5965509" cy="1526197"/>
      </dsp:txXfrm>
    </dsp:sp>
    <dsp:sp modelId="{8F7C6D25-323C-4816-A28A-2DCFAF2C9D4D}">
      <dsp:nvSpPr>
        <dsp:cNvPr id="0" name=""/>
        <dsp:cNvSpPr/>
      </dsp:nvSpPr>
      <dsp:spPr>
        <a:xfrm>
          <a:off x="0" y="2734436"/>
          <a:ext cx="7728267" cy="1526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3ED05-CA2C-40FC-81FC-DAC72AC396BF}">
      <dsp:nvSpPr>
        <dsp:cNvPr id="0" name=""/>
        <dsp:cNvSpPr/>
      </dsp:nvSpPr>
      <dsp:spPr>
        <a:xfrm>
          <a:off x="461674" y="3077831"/>
          <a:ext cx="839408" cy="839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261A56-D3F7-459E-A815-57FFA4A110FA}">
      <dsp:nvSpPr>
        <dsp:cNvPr id="0" name=""/>
        <dsp:cNvSpPr/>
      </dsp:nvSpPr>
      <dsp:spPr>
        <a:xfrm>
          <a:off x="1762757" y="2734436"/>
          <a:ext cx="5965509"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1111250">
            <a:lnSpc>
              <a:spcPct val="100000"/>
            </a:lnSpc>
            <a:spcBef>
              <a:spcPct val="0"/>
            </a:spcBef>
            <a:spcAft>
              <a:spcPct val="35000"/>
            </a:spcAft>
            <a:buNone/>
          </a:pPr>
          <a:r>
            <a:rPr lang="en-US" sz="2500" kern="1200"/>
            <a:t>This will eliminate any issues we might have with holding in the refrigerator too long.  </a:t>
          </a:r>
        </a:p>
      </dsp:txBody>
      <dsp:txXfrm>
        <a:off x="1762757" y="2734436"/>
        <a:ext cx="5965509" cy="15261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C82778-A451-448C-98DF-55DD54575612}"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154141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C82778-A451-448C-98DF-55DD54575612}"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371721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C82778-A451-448C-98DF-55DD54575612}"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96062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C82778-A451-448C-98DF-55DD54575612}"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344044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C82778-A451-448C-98DF-55DD54575612}"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248297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2C82778-A451-448C-98DF-55DD54575612}" type="datetimeFigureOut">
              <a:rPr lang="en-US" smtClean="0"/>
              <a:t>4/2/2020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41475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2C82778-A451-448C-98DF-55DD54575612}" type="datetimeFigureOut">
              <a:rPr lang="en-US" smtClean="0"/>
              <a:t>4/2/2020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73801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2C82778-A451-448C-98DF-55DD54575612}" type="datetimeFigureOut">
              <a:rPr lang="en-US" smtClean="0"/>
              <a:t>4/2/2020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140078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C82778-A451-448C-98DF-55DD54575612}"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287127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2C82778-A451-448C-98DF-55DD54575612}" type="datetimeFigureOut">
              <a:rPr lang="en-US" smtClean="0"/>
              <a:t>4/2/2020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119013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2C82778-A451-448C-98DF-55DD54575612}" type="datetimeFigureOut">
              <a:rPr lang="en-US" smtClean="0"/>
              <a:t>4/2/2020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36617DE4-AEE1-4817-A89F-242EF1FD9068}" type="slidenum">
              <a:rPr lang="en-US" smtClean="0"/>
              <a:t>‹#›</a:t>
            </a:fld>
            <a:endParaRPr lang="en-US"/>
          </a:p>
        </p:txBody>
      </p:sp>
    </p:spTree>
    <p:extLst>
      <p:ext uri="{BB962C8B-B14F-4D97-AF65-F5344CB8AC3E}">
        <p14:creationId xmlns:p14="http://schemas.microsoft.com/office/powerpoint/2010/main" val="19470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2C82778-A451-448C-98DF-55DD54575612}" type="datetimeFigureOut">
              <a:rPr lang="en-US" smtClean="0"/>
              <a:t>4/2/2020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6617DE4-AEE1-4817-A89F-242EF1FD9068}" type="slidenum">
              <a:rPr lang="en-US" smtClean="0"/>
              <a:t>‹#›</a:t>
            </a:fld>
            <a:endParaRPr lang="en-US"/>
          </a:p>
        </p:txBody>
      </p:sp>
    </p:spTree>
    <p:extLst>
      <p:ext uri="{BB962C8B-B14F-4D97-AF65-F5344CB8AC3E}">
        <p14:creationId xmlns:p14="http://schemas.microsoft.com/office/powerpoint/2010/main" val="1631796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B7B4E8-9900-4BA6-8FC4-7F8E51C9D00D}"/>
              </a:ext>
            </a:extLst>
          </p:cNvPr>
          <p:cNvSpPr>
            <a:spLocks noGrp="1"/>
          </p:cNvSpPr>
          <p:nvPr>
            <p:ph type="ctrTitle"/>
          </p:nvPr>
        </p:nvSpPr>
        <p:spPr>
          <a:xfrm>
            <a:off x="3722622" y="1298448"/>
            <a:ext cx="7187529" cy="2951819"/>
          </a:xfrm>
        </p:spPr>
        <p:txBody>
          <a:bodyPr anchor="b">
            <a:normAutofit/>
          </a:bodyPr>
          <a:lstStyle/>
          <a:p>
            <a:r>
              <a:rPr lang="en-US" sz="4900" dirty="0"/>
              <a:t>Ideas to Offer Other </a:t>
            </a:r>
            <a:br>
              <a:rPr lang="en-US" sz="4900" dirty="0"/>
            </a:br>
            <a:r>
              <a:rPr lang="en-US" sz="4900" dirty="0"/>
              <a:t>Tasty Brands Items Besides Grab &amp; Go / Thaw and Serve</a:t>
            </a:r>
          </a:p>
        </p:txBody>
      </p:sp>
      <p:sp>
        <p:nvSpPr>
          <p:cNvPr id="14" name="Rectangle 13">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B66BE1EF-012D-4250-9959-752F04E1DA02}"/>
              </a:ext>
            </a:extLst>
          </p:cNvPr>
          <p:cNvSpPr>
            <a:spLocks noGrp="1"/>
          </p:cNvSpPr>
          <p:nvPr>
            <p:ph type="subTitle" idx="1"/>
          </p:nvPr>
        </p:nvSpPr>
        <p:spPr>
          <a:xfrm>
            <a:off x="3722622" y="5006151"/>
            <a:ext cx="7187529" cy="768116"/>
          </a:xfrm>
        </p:spPr>
        <p:txBody>
          <a:bodyPr anchor="t">
            <a:normAutofit/>
          </a:bodyPr>
          <a:lstStyle/>
          <a:p>
            <a:r>
              <a:rPr lang="en-US" sz="2400">
                <a:solidFill>
                  <a:schemeClr val="accent1"/>
                </a:solidFill>
              </a:rPr>
              <a:t>Don Hemby – Tasty Brands</a:t>
            </a:r>
          </a:p>
        </p:txBody>
      </p:sp>
    </p:spTree>
    <p:extLst>
      <p:ext uri="{BB962C8B-B14F-4D97-AF65-F5344CB8AC3E}">
        <p14:creationId xmlns:p14="http://schemas.microsoft.com/office/powerpoint/2010/main" val="81553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BC3A-D4CB-4B12-8BF7-C9ECFEA8869F}"/>
              </a:ext>
            </a:extLst>
          </p:cNvPr>
          <p:cNvSpPr>
            <a:spLocks noGrp="1"/>
          </p:cNvSpPr>
          <p:nvPr>
            <p:ph type="title"/>
          </p:nvPr>
        </p:nvSpPr>
        <p:spPr/>
        <p:txBody>
          <a:bodyPr/>
          <a:lstStyle/>
          <a:p>
            <a:r>
              <a:rPr lang="en-US" b="1" dirty="0"/>
              <a:t>Example of Cooking Instructions</a:t>
            </a:r>
          </a:p>
        </p:txBody>
      </p:sp>
      <p:graphicFrame>
        <p:nvGraphicFramePr>
          <p:cNvPr id="5" name="Object 4">
            <a:extLst>
              <a:ext uri="{FF2B5EF4-FFF2-40B4-BE49-F238E27FC236}">
                <a16:creationId xmlns:a16="http://schemas.microsoft.com/office/drawing/2014/main" id="{72E31C1C-0144-42B5-82CA-EE36FFB810E3}"/>
              </a:ext>
            </a:extLst>
          </p:cNvPr>
          <p:cNvGraphicFramePr>
            <a:graphicFrameLocks noChangeAspect="1"/>
          </p:cNvGraphicFramePr>
          <p:nvPr>
            <p:extLst>
              <p:ext uri="{D42A27DB-BD31-4B8C-83A1-F6EECF244321}">
                <p14:modId xmlns:p14="http://schemas.microsoft.com/office/powerpoint/2010/main" val="662112184"/>
              </p:ext>
            </p:extLst>
          </p:nvPr>
        </p:nvGraphicFramePr>
        <p:xfrm>
          <a:off x="2863850" y="282070"/>
          <a:ext cx="4664075" cy="6035675"/>
        </p:xfrm>
        <a:graphic>
          <a:graphicData uri="http://schemas.openxmlformats.org/presentationml/2006/ole">
            <mc:AlternateContent xmlns:mc="http://schemas.openxmlformats.org/markup-compatibility/2006">
              <mc:Choice xmlns:v="urn:schemas-microsoft-com:vml" Requires="v">
                <p:oleObj spid="_x0000_s3088" name="Acrobat Document" r:id="rId3" imgW="4663440" imgH="6034898" progId="Acrobat.Document.DC">
                  <p:embed/>
                </p:oleObj>
              </mc:Choice>
              <mc:Fallback>
                <p:oleObj name="Acrobat Document" r:id="rId3" imgW="4663440" imgH="6034898" progId="Acrobat.Document.DC">
                  <p:embed/>
                  <p:pic>
                    <p:nvPicPr>
                      <p:cNvPr id="3" name="Object 2">
                        <a:extLst>
                          <a:ext uri="{FF2B5EF4-FFF2-40B4-BE49-F238E27FC236}">
                            <a16:creationId xmlns:a16="http://schemas.microsoft.com/office/drawing/2014/main" id="{97F95FC9-888C-4368-BB65-D73D1C53F342}"/>
                          </a:ext>
                        </a:extLst>
                      </p:cNvPr>
                      <p:cNvPicPr/>
                      <p:nvPr/>
                    </p:nvPicPr>
                    <p:blipFill>
                      <a:blip r:embed="rId4"/>
                      <a:stretch>
                        <a:fillRect/>
                      </a:stretch>
                    </p:blipFill>
                    <p:spPr>
                      <a:xfrm>
                        <a:off x="2863850" y="282070"/>
                        <a:ext cx="4664075" cy="60356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0F3DDCC-A559-4A95-9259-CDD3FE3CEEAA}"/>
              </a:ext>
            </a:extLst>
          </p:cNvPr>
          <p:cNvGraphicFramePr>
            <a:graphicFrameLocks noChangeAspect="1"/>
          </p:cNvGraphicFramePr>
          <p:nvPr>
            <p:extLst>
              <p:ext uri="{D42A27DB-BD31-4B8C-83A1-F6EECF244321}">
                <p14:modId xmlns:p14="http://schemas.microsoft.com/office/powerpoint/2010/main" val="2027283134"/>
              </p:ext>
            </p:extLst>
          </p:nvPr>
        </p:nvGraphicFramePr>
        <p:xfrm>
          <a:off x="7527925" y="282070"/>
          <a:ext cx="4664075" cy="6035675"/>
        </p:xfrm>
        <a:graphic>
          <a:graphicData uri="http://schemas.openxmlformats.org/presentationml/2006/ole">
            <mc:AlternateContent xmlns:mc="http://schemas.openxmlformats.org/markup-compatibility/2006">
              <mc:Choice xmlns:v="urn:schemas-microsoft-com:vml" Requires="v">
                <p:oleObj spid="_x0000_s3089" name="Acrobat Document" r:id="rId5" imgW="4663440" imgH="6034898" progId="Acrobat.Document.DC">
                  <p:embed/>
                </p:oleObj>
              </mc:Choice>
              <mc:Fallback>
                <p:oleObj name="Acrobat Document" r:id="rId5" imgW="4663440" imgH="6034898" progId="Acrobat.Document.DC">
                  <p:embed/>
                  <p:pic>
                    <p:nvPicPr>
                      <p:cNvPr id="4" name="Object 3">
                        <a:extLst>
                          <a:ext uri="{FF2B5EF4-FFF2-40B4-BE49-F238E27FC236}">
                            <a16:creationId xmlns:a16="http://schemas.microsoft.com/office/drawing/2014/main" id="{07D8DEEF-2233-40E7-B83C-3D517652A8BA}"/>
                          </a:ext>
                        </a:extLst>
                      </p:cNvPr>
                      <p:cNvPicPr/>
                      <p:nvPr/>
                    </p:nvPicPr>
                    <p:blipFill>
                      <a:blip r:embed="rId6"/>
                      <a:stretch>
                        <a:fillRect/>
                      </a:stretch>
                    </p:blipFill>
                    <p:spPr>
                      <a:xfrm>
                        <a:off x="7527925" y="282070"/>
                        <a:ext cx="4664075" cy="6035675"/>
                      </a:xfrm>
                      <a:prstGeom prst="rect">
                        <a:avLst/>
                      </a:prstGeom>
                    </p:spPr>
                  </p:pic>
                </p:oleObj>
              </mc:Fallback>
            </mc:AlternateContent>
          </a:graphicData>
        </a:graphic>
      </p:graphicFrame>
    </p:spTree>
    <p:extLst>
      <p:ext uri="{BB962C8B-B14F-4D97-AF65-F5344CB8AC3E}">
        <p14:creationId xmlns:p14="http://schemas.microsoft.com/office/powerpoint/2010/main" val="361917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BB16-DFEC-4F99-B30D-DCB83E999B50}"/>
              </a:ext>
            </a:extLst>
          </p:cNvPr>
          <p:cNvSpPr>
            <a:spLocks noGrp="1"/>
          </p:cNvSpPr>
          <p:nvPr>
            <p:ph type="title"/>
          </p:nvPr>
        </p:nvSpPr>
        <p:spPr>
          <a:xfrm>
            <a:off x="252919" y="1123837"/>
            <a:ext cx="2947482" cy="4601183"/>
          </a:xfrm>
        </p:spPr>
        <p:txBody>
          <a:bodyPr>
            <a:normAutofit/>
          </a:bodyPr>
          <a:lstStyle/>
          <a:p>
            <a:r>
              <a:rPr lang="en-US" b="1" dirty="0"/>
              <a:t>Important Note</a:t>
            </a:r>
          </a:p>
        </p:txBody>
      </p:sp>
      <p:graphicFrame>
        <p:nvGraphicFramePr>
          <p:cNvPr id="5" name="Content Placeholder 2">
            <a:extLst>
              <a:ext uri="{FF2B5EF4-FFF2-40B4-BE49-F238E27FC236}">
                <a16:creationId xmlns:a16="http://schemas.microsoft.com/office/drawing/2014/main" id="{F25E3511-CBD2-427D-A097-0B2642BE92DB}"/>
              </a:ext>
            </a:extLst>
          </p:cNvPr>
          <p:cNvGraphicFramePr>
            <a:graphicFrameLocks noGrp="1"/>
          </p:cNvGraphicFramePr>
          <p:nvPr>
            <p:ph idx="1"/>
            <p:extLst>
              <p:ext uri="{D42A27DB-BD31-4B8C-83A1-F6EECF244321}">
                <p14:modId xmlns:p14="http://schemas.microsoft.com/office/powerpoint/2010/main" val="1244606696"/>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1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16AC08E-D314-4824-A401-E54D0313E453}"/>
              </a:ext>
            </a:extLst>
          </p:cNvPr>
          <p:cNvSpPr>
            <a:spLocks noGrp="1"/>
          </p:cNvSpPr>
          <p:nvPr>
            <p:ph type="title"/>
          </p:nvPr>
        </p:nvSpPr>
        <p:spPr>
          <a:xfrm>
            <a:off x="1600754" y="1087374"/>
            <a:ext cx="8983489" cy="1000978"/>
          </a:xfrm>
        </p:spPr>
        <p:txBody>
          <a:bodyPr>
            <a:normAutofit/>
          </a:bodyPr>
          <a:lstStyle/>
          <a:p>
            <a:r>
              <a:rPr lang="en-US" b="1" dirty="0"/>
              <a:t>Packaging</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7D90928-756F-4098-8697-76EC805FF4A1}"/>
              </a:ext>
            </a:extLst>
          </p:cNvPr>
          <p:cNvSpPr>
            <a:spLocks noGrp="1"/>
          </p:cNvSpPr>
          <p:nvPr>
            <p:ph idx="1"/>
          </p:nvPr>
        </p:nvSpPr>
        <p:spPr>
          <a:xfrm>
            <a:off x="1600753" y="2535446"/>
            <a:ext cx="8983489" cy="3554457"/>
          </a:xfrm>
        </p:spPr>
        <p:txBody>
          <a:bodyPr>
            <a:normAutofit/>
          </a:bodyPr>
          <a:lstStyle/>
          <a:p>
            <a:r>
              <a:rPr lang="en-US" sz="2400" dirty="0">
                <a:solidFill>
                  <a:schemeClr val="tx1"/>
                </a:solidFill>
              </a:rPr>
              <a:t>Tasty Brands has a good deal of the Turquoise colored heat and eat packaging from our After School Meals roll out.</a:t>
            </a:r>
            <a:br>
              <a:rPr lang="en-US" sz="2400" dirty="0">
                <a:solidFill>
                  <a:schemeClr val="tx1"/>
                </a:solidFill>
              </a:rPr>
            </a:br>
            <a:endParaRPr lang="en-US" sz="2400" dirty="0">
              <a:solidFill>
                <a:schemeClr val="tx1"/>
              </a:solidFill>
            </a:endParaRPr>
          </a:p>
          <a:p>
            <a:r>
              <a:rPr lang="en-US" sz="2400" dirty="0">
                <a:solidFill>
                  <a:schemeClr val="tx1"/>
                </a:solidFill>
              </a:rPr>
              <a:t>We would like to use this packaging as an incentive to customers to consider putting these items on their upcoming take home menus.</a:t>
            </a:r>
            <a:br>
              <a:rPr lang="en-US" sz="2400" dirty="0">
                <a:solidFill>
                  <a:schemeClr val="tx1"/>
                </a:solidFill>
              </a:rPr>
            </a:br>
            <a:endParaRPr lang="en-US" sz="2400" dirty="0">
              <a:solidFill>
                <a:schemeClr val="tx1"/>
              </a:solidFill>
            </a:endParaRPr>
          </a:p>
          <a:p>
            <a:r>
              <a:rPr lang="en-US" sz="2400" dirty="0">
                <a:solidFill>
                  <a:schemeClr val="tx1"/>
                </a:solidFill>
              </a:rPr>
              <a:t>We will consider giving some cases to schools who might purchase a certain number of cases. We are open to hearing from the field on this.</a:t>
            </a:r>
          </a:p>
        </p:txBody>
      </p:sp>
    </p:spTree>
    <p:extLst>
      <p:ext uri="{BB962C8B-B14F-4D97-AF65-F5344CB8AC3E}">
        <p14:creationId xmlns:p14="http://schemas.microsoft.com/office/powerpoint/2010/main" val="425940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93838A-365A-45B0-BBA4-39DEEA8C138D}"/>
              </a:ext>
            </a:extLst>
          </p:cNvPr>
          <p:cNvSpPr>
            <a:spLocks noGrp="1"/>
          </p:cNvSpPr>
          <p:nvPr>
            <p:ph type="title"/>
          </p:nvPr>
        </p:nvSpPr>
        <p:spPr>
          <a:xfrm>
            <a:off x="494260" y="1683144"/>
            <a:ext cx="2774922" cy="3491712"/>
          </a:xfrm>
        </p:spPr>
        <p:txBody>
          <a:bodyPr>
            <a:normAutofit/>
          </a:bodyPr>
          <a:lstStyle/>
          <a:p>
            <a:r>
              <a:rPr lang="en-US" b="1" dirty="0"/>
              <a:t>Conclusion</a:t>
            </a:r>
          </a:p>
        </p:txBody>
      </p:sp>
      <p:sp>
        <p:nvSpPr>
          <p:cNvPr id="7" name="Content Placeholder 2">
            <a:extLst>
              <a:ext uri="{FF2B5EF4-FFF2-40B4-BE49-F238E27FC236}">
                <a16:creationId xmlns:a16="http://schemas.microsoft.com/office/drawing/2014/main" id="{05F12B02-3131-48E5-88A2-465C59B6FD69}"/>
              </a:ext>
            </a:extLst>
          </p:cNvPr>
          <p:cNvSpPr>
            <a:spLocks noGrp="1"/>
          </p:cNvSpPr>
          <p:nvPr>
            <p:ph idx="1"/>
          </p:nvPr>
        </p:nvSpPr>
        <p:spPr>
          <a:xfrm>
            <a:off x="4361606" y="762000"/>
            <a:ext cx="6627377" cy="5166361"/>
          </a:xfrm>
        </p:spPr>
        <p:txBody>
          <a:bodyPr>
            <a:normAutofit/>
          </a:bodyPr>
          <a:lstStyle/>
          <a:p>
            <a:r>
              <a:rPr lang="en-US" sz="2800" dirty="0"/>
              <a:t>Our easy to serve frozen items are abundant and ready to ship immediately. These could give the schools some variety in what they offer. </a:t>
            </a:r>
          </a:p>
          <a:p>
            <a:r>
              <a:rPr lang="en-US" sz="2800" dirty="0"/>
              <a:t>We will be sending each of you an e-mail packet soon of the preparation instructions for the schools and heating instructions for the families. </a:t>
            </a:r>
          </a:p>
          <a:p>
            <a:r>
              <a:rPr lang="en-US" sz="2800" dirty="0"/>
              <a:t>This will give us all a unique opportunity to reach out to our school customers to see if we can be of service to them during this challenging time.</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98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9FF4C33-8DB5-4F1E-AF12-9B58FD9F10F9}"/>
              </a:ext>
            </a:extLst>
          </p:cNvPr>
          <p:cNvSpPr>
            <a:spLocks noGrp="1"/>
          </p:cNvSpPr>
          <p:nvPr>
            <p:ph type="title"/>
          </p:nvPr>
        </p:nvSpPr>
        <p:spPr>
          <a:xfrm>
            <a:off x="1539116" y="864108"/>
            <a:ext cx="3073914" cy="5120639"/>
          </a:xfrm>
        </p:spPr>
        <p:txBody>
          <a:bodyPr>
            <a:normAutofit/>
          </a:bodyPr>
          <a:lstStyle/>
          <a:p>
            <a:pPr algn="r"/>
            <a:r>
              <a:rPr lang="en-US" b="1">
                <a:solidFill>
                  <a:schemeClr val="tx1">
                    <a:lumMod val="85000"/>
                    <a:lumOff val="15000"/>
                  </a:schemeClr>
                </a:solidFill>
              </a:rPr>
              <a:t>Important Final Note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45735D-0CC8-4685-A4EC-CD449C3D512A}"/>
              </a:ext>
            </a:extLst>
          </p:cNvPr>
          <p:cNvSpPr>
            <a:spLocks noGrp="1"/>
          </p:cNvSpPr>
          <p:nvPr>
            <p:ph idx="1"/>
          </p:nvPr>
        </p:nvSpPr>
        <p:spPr>
          <a:xfrm>
            <a:off x="5289229" y="864108"/>
            <a:ext cx="5910677" cy="5120640"/>
          </a:xfrm>
        </p:spPr>
        <p:txBody>
          <a:bodyPr>
            <a:normAutofit/>
          </a:bodyPr>
          <a:lstStyle/>
          <a:p>
            <a:r>
              <a:rPr lang="en-US" sz="3200" dirty="0"/>
              <a:t>While we are talking to them about these items this also gives us one last chance to ask them about their Summer Feeding Pre-booking.</a:t>
            </a:r>
            <a:br>
              <a:rPr lang="en-US" sz="3200" dirty="0"/>
            </a:br>
            <a:endParaRPr lang="en-US" sz="3200" dirty="0"/>
          </a:p>
          <a:p>
            <a:r>
              <a:rPr lang="en-US" sz="3200" dirty="0"/>
              <a:t>Stay Safe out there.  Let us know what we can do to assist. </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80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4A76-925D-450A-BA60-FBAF974BB97D}"/>
              </a:ext>
            </a:extLst>
          </p:cNvPr>
          <p:cNvSpPr>
            <a:spLocks noGrp="1"/>
          </p:cNvSpPr>
          <p:nvPr>
            <p:ph type="title"/>
          </p:nvPr>
        </p:nvSpPr>
        <p:spPr/>
        <p:txBody>
          <a:bodyPr/>
          <a:lstStyle/>
          <a:p>
            <a:r>
              <a:rPr lang="en-US" b="1" dirty="0"/>
              <a:t>Individually Wrapped Products</a:t>
            </a:r>
          </a:p>
        </p:txBody>
      </p:sp>
      <p:sp>
        <p:nvSpPr>
          <p:cNvPr id="3" name="Content Placeholder 2">
            <a:extLst>
              <a:ext uri="{FF2B5EF4-FFF2-40B4-BE49-F238E27FC236}">
                <a16:creationId xmlns:a16="http://schemas.microsoft.com/office/drawing/2014/main" id="{C93FB5E6-0237-4FF6-A570-56F9F8F9C176}"/>
              </a:ext>
            </a:extLst>
          </p:cNvPr>
          <p:cNvSpPr>
            <a:spLocks noGrp="1"/>
          </p:cNvSpPr>
          <p:nvPr>
            <p:ph idx="1"/>
          </p:nvPr>
        </p:nvSpPr>
        <p:spPr/>
        <p:txBody>
          <a:bodyPr>
            <a:normAutofit/>
          </a:bodyPr>
          <a:lstStyle/>
          <a:p>
            <a:r>
              <a:rPr lang="en-US" sz="2800" dirty="0"/>
              <a:t>The amount of Individually Wrapped product schools are purchasing has pushed the vendor community past production capability. </a:t>
            </a:r>
            <a:br>
              <a:rPr lang="en-US" sz="2800" dirty="0"/>
            </a:br>
            <a:endParaRPr lang="en-US" sz="2800" dirty="0"/>
          </a:p>
          <a:p>
            <a:r>
              <a:rPr lang="en-US" sz="2800" dirty="0"/>
              <a:t>With many, if not most, states potentially closing school for the remainder of the school year, supply issues on IW items will only continue and most likely increase leading to continued massive shortages on IW items.</a:t>
            </a:r>
          </a:p>
        </p:txBody>
      </p:sp>
    </p:spTree>
    <p:extLst>
      <p:ext uri="{BB962C8B-B14F-4D97-AF65-F5344CB8AC3E}">
        <p14:creationId xmlns:p14="http://schemas.microsoft.com/office/powerpoint/2010/main" val="284581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AD42EF05-D7DA-495C-8D3C-940943D14D60}"/>
              </a:ext>
            </a:extLst>
          </p:cNvPr>
          <p:cNvSpPr>
            <a:spLocks noGrp="1"/>
          </p:cNvSpPr>
          <p:nvPr>
            <p:ph idx="1"/>
          </p:nvPr>
        </p:nvSpPr>
        <p:spPr>
          <a:xfrm>
            <a:off x="1600753" y="2535446"/>
            <a:ext cx="8983489" cy="3554457"/>
          </a:xfrm>
        </p:spPr>
        <p:txBody>
          <a:bodyPr>
            <a:normAutofit/>
          </a:bodyPr>
          <a:lstStyle/>
          <a:p>
            <a:r>
              <a:rPr lang="en-US" sz="4000" dirty="0">
                <a:solidFill>
                  <a:schemeClr val="tx1"/>
                </a:solidFill>
              </a:rPr>
              <a:t>Schools will need to look for other alternatives or face the possibility of not having meals to serve the many needy children.</a:t>
            </a:r>
          </a:p>
        </p:txBody>
      </p:sp>
    </p:spTree>
    <p:extLst>
      <p:ext uri="{BB962C8B-B14F-4D97-AF65-F5344CB8AC3E}">
        <p14:creationId xmlns:p14="http://schemas.microsoft.com/office/powerpoint/2010/main" val="194065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Table setting">
            <a:extLst>
              <a:ext uri="{FF2B5EF4-FFF2-40B4-BE49-F238E27FC236}">
                <a16:creationId xmlns:a16="http://schemas.microsoft.com/office/drawing/2014/main" id="{4C0237ED-A3E8-4329-90F0-85812060DB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CA474E91-4CFA-429B-B3B7-AD1E19DC1181}"/>
              </a:ext>
            </a:extLst>
          </p:cNvPr>
          <p:cNvSpPr>
            <a:spLocks noGrp="1"/>
          </p:cNvSpPr>
          <p:nvPr>
            <p:ph idx="1"/>
          </p:nvPr>
        </p:nvSpPr>
        <p:spPr>
          <a:xfrm>
            <a:off x="5515650" y="2038835"/>
            <a:ext cx="6451109" cy="3274586"/>
          </a:xfrm>
        </p:spPr>
        <p:txBody>
          <a:bodyPr anchor="t">
            <a:normAutofit/>
          </a:bodyPr>
          <a:lstStyle/>
          <a:p>
            <a:r>
              <a:rPr lang="en-US" sz="4000" dirty="0">
                <a:solidFill>
                  <a:srgbClr val="FFFFFF"/>
                </a:solidFill>
              </a:rPr>
              <a:t>Tasty Brands has a number of easy to prepare items that we believe we should offer schools as an alternative to IW items.</a:t>
            </a:r>
          </a:p>
        </p:txBody>
      </p:sp>
    </p:spTree>
    <p:extLst>
      <p:ext uri="{BB962C8B-B14F-4D97-AF65-F5344CB8AC3E}">
        <p14:creationId xmlns:p14="http://schemas.microsoft.com/office/powerpoint/2010/main" val="268252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BED6-3786-4CD8-AD7A-81943E0B4780}"/>
              </a:ext>
            </a:extLst>
          </p:cNvPr>
          <p:cNvSpPr>
            <a:spLocks noGrp="1"/>
          </p:cNvSpPr>
          <p:nvPr>
            <p:ph type="title"/>
          </p:nvPr>
        </p:nvSpPr>
        <p:spPr>
          <a:xfrm>
            <a:off x="252919" y="1123837"/>
            <a:ext cx="2947482" cy="4601183"/>
          </a:xfrm>
        </p:spPr>
        <p:txBody>
          <a:bodyPr>
            <a:normAutofit/>
          </a:bodyPr>
          <a:lstStyle/>
          <a:p>
            <a:r>
              <a:rPr lang="en-US" b="1" dirty="0"/>
              <a:t>These Items Include:</a:t>
            </a:r>
          </a:p>
        </p:txBody>
      </p:sp>
      <p:graphicFrame>
        <p:nvGraphicFramePr>
          <p:cNvPr id="7" name="Content Placeholder 2">
            <a:extLst>
              <a:ext uri="{FF2B5EF4-FFF2-40B4-BE49-F238E27FC236}">
                <a16:creationId xmlns:a16="http://schemas.microsoft.com/office/drawing/2014/main" id="{63D881A2-E7E4-4CE6-A982-523D0D769304}"/>
              </a:ext>
            </a:extLst>
          </p:cNvPr>
          <p:cNvGraphicFramePr>
            <a:graphicFrameLocks noGrp="1"/>
          </p:cNvGraphicFramePr>
          <p:nvPr>
            <p:ph idx="1"/>
            <p:extLst>
              <p:ext uri="{D42A27DB-BD31-4B8C-83A1-F6EECF244321}">
                <p14:modId xmlns:p14="http://schemas.microsoft.com/office/powerpoint/2010/main" val="54726335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08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BDD6C3-1D0B-4D42-85B6-E9C92ABDECF6}"/>
              </a:ext>
            </a:extLst>
          </p:cNvPr>
          <p:cNvSpPr>
            <a:spLocks noGrp="1"/>
          </p:cNvSpPr>
          <p:nvPr>
            <p:ph type="title"/>
          </p:nvPr>
        </p:nvSpPr>
        <p:spPr>
          <a:xfrm>
            <a:off x="1539116" y="864108"/>
            <a:ext cx="3073914" cy="5120639"/>
          </a:xfrm>
        </p:spPr>
        <p:txBody>
          <a:bodyPr>
            <a:normAutofit/>
          </a:bodyPr>
          <a:lstStyle/>
          <a:p>
            <a:pPr algn="r"/>
            <a:r>
              <a:rPr lang="en-US" b="1">
                <a:solidFill>
                  <a:schemeClr val="tx1">
                    <a:lumMod val="85000"/>
                    <a:lumOff val="15000"/>
                  </a:schemeClr>
                </a:solidFill>
              </a:rPr>
              <a:t>Single Serve Instructions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71D80E-1E40-4771-ABAB-B621E0E10354}"/>
              </a:ext>
            </a:extLst>
          </p:cNvPr>
          <p:cNvSpPr>
            <a:spLocks noGrp="1"/>
          </p:cNvSpPr>
          <p:nvPr>
            <p:ph idx="1"/>
          </p:nvPr>
        </p:nvSpPr>
        <p:spPr>
          <a:xfrm>
            <a:off x="5289229" y="864108"/>
            <a:ext cx="5910677" cy="5120640"/>
          </a:xfrm>
        </p:spPr>
        <p:txBody>
          <a:bodyPr>
            <a:normAutofit/>
          </a:bodyPr>
          <a:lstStyle/>
          <a:p>
            <a:r>
              <a:rPr lang="en-US" sz="3600" spc="-100" dirty="0"/>
              <a:t>We are developing a packet for the schools showing them how to prepare the products to get them ready to send home in single serve containers to prepare at home. </a:t>
            </a:r>
            <a:endParaRPr lang="en-US" sz="3600" b="1" spc="-100" dirty="0"/>
          </a:p>
          <a:p>
            <a:endParaRPr lang="en-US"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36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BC3A-D4CB-4B12-8BF7-C9ECFEA8869F}"/>
              </a:ext>
            </a:extLst>
          </p:cNvPr>
          <p:cNvSpPr>
            <a:spLocks noGrp="1"/>
          </p:cNvSpPr>
          <p:nvPr>
            <p:ph type="title"/>
          </p:nvPr>
        </p:nvSpPr>
        <p:spPr/>
        <p:txBody>
          <a:bodyPr/>
          <a:lstStyle/>
          <a:p>
            <a:r>
              <a:rPr lang="en-US" b="1" dirty="0"/>
              <a:t>Example of Single Serve Instructions</a:t>
            </a:r>
          </a:p>
        </p:txBody>
      </p:sp>
      <p:graphicFrame>
        <p:nvGraphicFramePr>
          <p:cNvPr id="4" name="Object 3">
            <a:extLst>
              <a:ext uri="{FF2B5EF4-FFF2-40B4-BE49-F238E27FC236}">
                <a16:creationId xmlns:a16="http://schemas.microsoft.com/office/drawing/2014/main" id="{D2060D8D-8FB1-4283-9CD6-66B6B3289A22}"/>
              </a:ext>
            </a:extLst>
          </p:cNvPr>
          <p:cNvGraphicFramePr>
            <a:graphicFrameLocks noChangeAspect="1"/>
          </p:cNvGraphicFramePr>
          <p:nvPr>
            <p:extLst>
              <p:ext uri="{D42A27DB-BD31-4B8C-83A1-F6EECF244321}">
                <p14:modId xmlns:p14="http://schemas.microsoft.com/office/powerpoint/2010/main" val="1223944003"/>
              </p:ext>
            </p:extLst>
          </p:nvPr>
        </p:nvGraphicFramePr>
        <p:xfrm>
          <a:off x="3701546" y="417774"/>
          <a:ext cx="7796173" cy="6022452"/>
        </p:xfrm>
        <a:graphic>
          <a:graphicData uri="http://schemas.openxmlformats.org/presentationml/2006/ole">
            <mc:AlternateContent xmlns:mc="http://schemas.openxmlformats.org/markup-compatibility/2006">
              <mc:Choice xmlns:v="urn:schemas-microsoft-com:vml" Requires="v">
                <p:oleObj spid="_x0000_s2057" name="Acrobat Document" r:id="rId3" imgW="6035040" imgH="4663156" progId="Acrobat.Document.DC">
                  <p:embed/>
                </p:oleObj>
              </mc:Choice>
              <mc:Fallback>
                <p:oleObj name="Acrobat Document" r:id="rId3" imgW="6035040" imgH="4663156" progId="Acrobat.Document.DC">
                  <p:embed/>
                  <p:pic>
                    <p:nvPicPr>
                      <p:cNvPr id="0" name=""/>
                      <p:cNvPicPr/>
                      <p:nvPr/>
                    </p:nvPicPr>
                    <p:blipFill>
                      <a:blip r:embed="rId4"/>
                      <a:stretch>
                        <a:fillRect/>
                      </a:stretch>
                    </p:blipFill>
                    <p:spPr>
                      <a:xfrm>
                        <a:off x="3701546" y="417774"/>
                        <a:ext cx="7796173" cy="6022452"/>
                      </a:xfrm>
                      <a:prstGeom prst="rect">
                        <a:avLst/>
                      </a:prstGeom>
                    </p:spPr>
                  </p:pic>
                </p:oleObj>
              </mc:Fallback>
            </mc:AlternateContent>
          </a:graphicData>
        </a:graphic>
      </p:graphicFrame>
    </p:spTree>
    <p:extLst>
      <p:ext uri="{BB962C8B-B14F-4D97-AF65-F5344CB8AC3E}">
        <p14:creationId xmlns:p14="http://schemas.microsoft.com/office/powerpoint/2010/main" val="403557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lastic bag&#10;&#10;Description automatically generated">
            <a:extLst>
              <a:ext uri="{FF2B5EF4-FFF2-40B4-BE49-F238E27FC236}">
                <a16:creationId xmlns:a16="http://schemas.microsoft.com/office/drawing/2014/main" id="{3F797687-95E6-4984-8909-51391FC09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91" y="1123527"/>
            <a:ext cx="3453600" cy="4604800"/>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A plastic container filled with food&#10;&#10;Description automatically generated">
            <a:extLst>
              <a:ext uri="{FF2B5EF4-FFF2-40B4-BE49-F238E27FC236}">
                <a16:creationId xmlns:a16="http://schemas.microsoft.com/office/drawing/2014/main" id="{610F88F7-65BB-4E40-A714-9F852B4BB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548" y="1123527"/>
            <a:ext cx="3453600" cy="4604800"/>
          </a:xfrm>
          <a:prstGeom prst="rect">
            <a:avLst/>
          </a:prstGeom>
        </p:spPr>
      </p:pic>
      <p:cxnSp>
        <p:nvCxnSpPr>
          <p:cNvPr id="14"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food, table, filled, cake&#10;&#10;Description automatically generated">
            <a:extLst>
              <a:ext uri="{FF2B5EF4-FFF2-40B4-BE49-F238E27FC236}">
                <a16:creationId xmlns:a16="http://schemas.microsoft.com/office/drawing/2014/main" id="{EB790F56-507D-4F51-BDBE-1AB881D92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096" y="1123528"/>
            <a:ext cx="3453600" cy="4604800"/>
          </a:xfrm>
          <a:prstGeom prst="rect">
            <a:avLst/>
          </a:prstGeom>
        </p:spPr>
      </p:pic>
      <p:sp>
        <p:nvSpPr>
          <p:cNvPr id="8" name="Content Placeholder 2">
            <a:extLst>
              <a:ext uri="{FF2B5EF4-FFF2-40B4-BE49-F238E27FC236}">
                <a16:creationId xmlns:a16="http://schemas.microsoft.com/office/drawing/2014/main" id="{744F330C-B30E-43F8-AC29-7F54FD747576}"/>
              </a:ext>
            </a:extLst>
          </p:cNvPr>
          <p:cNvSpPr txBox="1">
            <a:spLocks/>
          </p:cNvSpPr>
          <p:nvPr/>
        </p:nvSpPr>
        <p:spPr>
          <a:xfrm>
            <a:off x="544304" y="381467"/>
            <a:ext cx="11103391" cy="66202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3200" b="1" dirty="0"/>
              <a:t>Schools are already doing this!</a:t>
            </a:r>
          </a:p>
        </p:txBody>
      </p:sp>
      <p:sp>
        <p:nvSpPr>
          <p:cNvPr id="9" name="Content Placeholder 2">
            <a:extLst>
              <a:ext uri="{FF2B5EF4-FFF2-40B4-BE49-F238E27FC236}">
                <a16:creationId xmlns:a16="http://schemas.microsoft.com/office/drawing/2014/main" id="{CB63926B-CE1D-43D7-B06D-BCD41C13DE22}"/>
              </a:ext>
            </a:extLst>
          </p:cNvPr>
          <p:cNvSpPr txBox="1">
            <a:spLocks/>
          </p:cNvSpPr>
          <p:nvPr/>
        </p:nvSpPr>
        <p:spPr>
          <a:xfrm>
            <a:off x="527652" y="5927709"/>
            <a:ext cx="11103391" cy="662025"/>
          </a:xfrm>
          <a:prstGeom prst="rect">
            <a:avLst/>
          </a:prstGeom>
        </p:spPr>
        <p:txBody>
          <a:bodyP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2400" b="1" dirty="0"/>
              <a:t>A school in Vermont recently posted these photos of our frozen lasagna on social media.</a:t>
            </a:r>
          </a:p>
        </p:txBody>
      </p:sp>
    </p:spTree>
    <p:extLst>
      <p:ext uri="{BB962C8B-B14F-4D97-AF65-F5344CB8AC3E}">
        <p14:creationId xmlns:p14="http://schemas.microsoft.com/office/powerpoint/2010/main" val="335352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9E5AD7-39A8-4333-83E0-D21431AC311F}"/>
              </a:ext>
            </a:extLst>
          </p:cNvPr>
          <p:cNvSpPr>
            <a:spLocks noGrp="1"/>
          </p:cNvSpPr>
          <p:nvPr>
            <p:ph type="title"/>
          </p:nvPr>
        </p:nvSpPr>
        <p:spPr>
          <a:xfrm>
            <a:off x="494260" y="1683144"/>
            <a:ext cx="2774922" cy="3491712"/>
          </a:xfrm>
        </p:spPr>
        <p:txBody>
          <a:bodyPr>
            <a:normAutofit/>
          </a:bodyPr>
          <a:lstStyle/>
          <a:p>
            <a:r>
              <a:rPr lang="en-US" b="1" dirty="0"/>
              <a:t>Cooking Instructions</a:t>
            </a:r>
          </a:p>
        </p:txBody>
      </p:sp>
      <p:sp>
        <p:nvSpPr>
          <p:cNvPr id="3" name="Content Placeholder 2">
            <a:extLst>
              <a:ext uri="{FF2B5EF4-FFF2-40B4-BE49-F238E27FC236}">
                <a16:creationId xmlns:a16="http://schemas.microsoft.com/office/drawing/2014/main" id="{7331F28D-76D7-482E-8E84-571B29EE06A8}"/>
              </a:ext>
            </a:extLst>
          </p:cNvPr>
          <p:cNvSpPr>
            <a:spLocks noGrp="1"/>
          </p:cNvSpPr>
          <p:nvPr>
            <p:ph idx="1"/>
          </p:nvPr>
        </p:nvSpPr>
        <p:spPr>
          <a:xfrm>
            <a:off x="4361606" y="1683143"/>
            <a:ext cx="6627377" cy="3491713"/>
          </a:xfrm>
        </p:spPr>
        <p:txBody>
          <a:bodyPr>
            <a:normAutofit/>
          </a:bodyPr>
          <a:lstStyle/>
          <a:p>
            <a:r>
              <a:rPr lang="en-US" sz="3600" dirty="0"/>
              <a:t>We are also developing cooking instructions the schools can give the parents and children on how to easily prepare the products at home in a microwave or home oven.</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838080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5A43F29B0EF845A20D8B3791CC71D2" ma:contentTypeVersion="13" ma:contentTypeDescription="Create a new document." ma:contentTypeScope="" ma:versionID="706381b9a5e689fe0c2dadafae25a36f">
  <xsd:schema xmlns:xsd="http://www.w3.org/2001/XMLSchema" xmlns:xs="http://www.w3.org/2001/XMLSchema" xmlns:p="http://schemas.microsoft.com/office/2006/metadata/properties" xmlns:ns3="462936df-1109-4052-96ff-d05150159dd5" xmlns:ns4="809a3611-11f0-4442-91c0-82bfd7c4f5fe" targetNamespace="http://schemas.microsoft.com/office/2006/metadata/properties" ma:root="true" ma:fieldsID="b2b2ef7f8b2b2975c8786238d73114f3" ns3:_="" ns4:_="">
    <xsd:import namespace="462936df-1109-4052-96ff-d05150159dd5"/>
    <xsd:import namespace="809a3611-11f0-4442-91c0-82bfd7c4f5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936df-1109-4052-96ff-d05150159dd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9a3611-11f0-4442-91c0-82bfd7c4f5f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B348A1-071C-42DB-AA1F-6ABEAB97BF9B}">
  <ds:schemaRefs>
    <ds:schemaRef ds:uri="http://schemas.microsoft.com/sharepoint/v3/contenttype/forms"/>
  </ds:schemaRefs>
</ds:datastoreItem>
</file>

<file path=customXml/itemProps2.xml><?xml version="1.0" encoding="utf-8"?>
<ds:datastoreItem xmlns:ds="http://schemas.openxmlformats.org/officeDocument/2006/customXml" ds:itemID="{CA0EB928-DC6D-4002-9AF4-958ED48FE4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2936df-1109-4052-96ff-d05150159dd5"/>
    <ds:schemaRef ds:uri="809a3611-11f0-4442-91c0-82bfd7c4f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9CC6C2-90B3-496B-B423-92EB25478E2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TotalTime>
  <Words>488</Words>
  <Application>Microsoft Office PowerPoint</Application>
  <PresentationFormat>Widescreen</PresentationFormat>
  <Paragraphs>38</Paragraphs>
  <Slides>14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Corbel</vt:lpstr>
      <vt:lpstr>Wingdings 2</vt:lpstr>
      <vt:lpstr>Frame</vt:lpstr>
      <vt:lpstr>Acrobat Document</vt:lpstr>
      <vt:lpstr>Ideas to Offer Other  Tasty Brands Items Besides Grab &amp; Go / Thaw and Serve</vt:lpstr>
      <vt:lpstr>Individually Wrapped Products</vt:lpstr>
      <vt:lpstr>PowerPoint Presentation</vt:lpstr>
      <vt:lpstr>PowerPoint Presentation</vt:lpstr>
      <vt:lpstr>These Items Include:</vt:lpstr>
      <vt:lpstr>Single Serve Instructions</vt:lpstr>
      <vt:lpstr>Example of Single Serve Instructions</vt:lpstr>
      <vt:lpstr>PowerPoint Presentation</vt:lpstr>
      <vt:lpstr>Cooking Instructions</vt:lpstr>
      <vt:lpstr>Example of Cooking Instructions</vt:lpstr>
      <vt:lpstr>Important Note</vt:lpstr>
      <vt:lpstr>Packaging</vt:lpstr>
      <vt:lpstr>Conclusion</vt:lpstr>
      <vt:lpstr>Important Final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to Offer Other Tasty Brands Items Besides Grab and Go/Thaw and Serve Items</dc:title>
  <dc:creator>Stevie Getman</dc:creator>
  <cp:lastModifiedBy>John Foster</cp:lastModifiedBy>
  <cp:revision>7</cp:revision>
  <dcterms:created xsi:type="dcterms:W3CDTF">2020-03-31T19:34:46Z</dcterms:created>
  <dcterms:modified xsi:type="dcterms:W3CDTF">2020-04-02T14:02:39Z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0x010100D65A43F29B0EF845A20D8B3791CC71D2</vt:lpwstr>
  </property>
</Properties>
</file>